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427" r:id="rId3"/>
    <p:sldId id="378" r:id="rId4"/>
    <p:sldId id="367" r:id="rId5"/>
    <p:sldId id="386" r:id="rId6"/>
    <p:sldId id="375" r:id="rId7"/>
    <p:sldId id="411" r:id="rId8"/>
    <p:sldId id="410" r:id="rId9"/>
    <p:sldId id="339" r:id="rId10"/>
    <p:sldId id="294" r:id="rId11"/>
    <p:sldId id="341" r:id="rId12"/>
    <p:sldId id="413" r:id="rId13"/>
    <p:sldId id="412" r:id="rId14"/>
    <p:sldId id="425" r:id="rId15"/>
    <p:sldId id="368" r:id="rId16"/>
    <p:sldId id="414" r:id="rId17"/>
    <p:sldId id="415" r:id="rId18"/>
    <p:sldId id="416" r:id="rId19"/>
    <p:sldId id="426" r:id="rId20"/>
    <p:sldId id="421" r:id="rId21"/>
    <p:sldId id="315" r:id="rId22"/>
    <p:sldId id="369" r:id="rId23"/>
    <p:sldId id="418" r:id="rId24"/>
    <p:sldId id="428" r:id="rId25"/>
    <p:sldId id="376" r:id="rId26"/>
    <p:sldId id="420" r:id="rId27"/>
    <p:sldId id="430" r:id="rId28"/>
    <p:sldId id="429" r:id="rId29"/>
    <p:sldId id="423" r:id="rId30"/>
    <p:sldId id="422" r:id="rId31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C12"/>
    <a:srgbClr val="F0EEE4"/>
    <a:srgbClr val="FFFFFF"/>
    <a:srgbClr val="2980B9"/>
    <a:srgbClr val="103F96"/>
    <a:srgbClr val="16A085"/>
    <a:srgbClr val="9BBB59"/>
    <a:srgbClr val="C0392B"/>
    <a:srgbClr val="4B2C50"/>
    <a:srgbClr val="0E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>
      <p:cViewPr varScale="1">
        <p:scale>
          <a:sx n="92" d="100"/>
          <a:sy n="92" d="100"/>
        </p:scale>
        <p:origin x="450" y="9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24" y="-108"/>
      </p:cViewPr>
      <p:guideLst>
        <p:guide orient="horz" pos="3132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18E4B-8298-8042-A7BD-6B65C2BFA534}" type="doc">
      <dgm:prSet loTypeId="urn:microsoft.com/office/officeart/2005/8/layout/lis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78707EE7-7505-184D-81AE-93FCB77000AF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7.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Keperluan</a:t>
          </a:r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 Latihan KKP</a:t>
          </a:r>
        </a:p>
      </dgm:t>
    </dgm:pt>
    <dgm:pt modelId="{423A66BF-7E1D-904B-A55F-F44A5A02E1E3}" type="parTrans" cxnId="{54A10983-8084-174D-B37B-E7A1D6B85887}">
      <dgm:prSet/>
      <dgm:spPr/>
      <dgm:t>
        <a:bodyPr/>
        <a:lstStyle/>
        <a:p>
          <a:endParaRPr lang="en-GB"/>
        </a:p>
      </dgm:t>
    </dgm:pt>
    <dgm:pt modelId="{8E48E3E9-4ADE-C54D-95AA-6236BBAFA146}" type="sibTrans" cxnId="{54A10983-8084-174D-B37B-E7A1D6B85887}">
      <dgm:prSet/>
      <dgm:spPr/>
      <dgm:t>
        <a:bodyPr/>
        <a:lstStyle/>
        <a:p>
          <a:endParaRPr lang="en-GB"/>
        </a:p>
      </dgm:t>
    </dgm:pt>
    <dgm:pt modelId="{C5668F5A-74ED-724F-8B6F-A30CD8EFE077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8.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Integriti</a:t>
          </a:r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Jentera</a:t>
          </a:r>
          <a:endParaRPr lang="en-GB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265BE-54A1-3647-AF7E-EF7DBEA7C07D}" type="parTrans" cxnId="{2D160EC5-7000-564E-9BC8-5068E9835336}">
      <dgm:prSet/>
      <dgm:spPr/>
      <dgm:t>
        <a:bodyPr/>
        <a:lstStyle/>
        <a:p>
          <a:endParaRPr lang="en-GB"/>
        </a:p>
      </dgm:t>
    </dgm:pt>
    <dgm:pt modelId="{4ACC3440-AB4A-634D-959D-658CF813AE83}" type="sibTrans" cxnId="{2D160EC5-7000-564E-9BC8-5068E9835336}">
      <dgm:prSet/>
      <dgm:spPr/>
      <dgm:t>
        <a:bodyPr/>
        <a:lstStyle/>
        <a:p>
          <a:endParaRPr lang="en-GB"/>
        </a:p>
      </dgm:t>
    </dgm:pt>
    <dgm:pt modelId="{08DC2C67-58D2-4045-AFB8-50BF4AE7E383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9. Orang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Berlesen</a:t>
          </a:r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 (OBL)</a:t>
          </a:r>
        </a:p>
      </dgm:t>
    </dgm:pt>
    <dgm:pt modelId="{F3E7E69A-F6D2-EA49-896A-2465F2CCF0D8}" type="parTrans" cxnId="{81094D16-5D1A-9547-812A-7D7B8FC18B7B}">
      <dgm:prSet/>
      <dgm:spPr/>
      <dgm:t>
        <a:bodyPr/>
        <a:lstStyle/>
        <a:p>
          <a:endParaRPr lang="en-GB"/>
        </a:p>
      </dgm:t>
    </dgm:pt>
    <dgm:pt modelId="{226515C2-8577-E441-8A3D-B014F223BC44}" type="sibTrans" cxnId="{81094D16-5D1A-9547-812A-7D7B8FC18B7B}">
      <dgm:prSet/>
      <dgm:spPr/>
      <dgm:t>
        <a:bodyPr/>
        <a:lstStyle/>
        <a:p>
          <a:endParaRPr lang="en-GB"/>
        </a:p>
      </dgm:t>
    </dgm:pt>
    <dgm:pt modelId="{6465EA02-01BB-674B-B8FF-66E4C879F1F4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10.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Kawal</a:t>
          </a:r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Selia</a:t>
          </a:r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Pengamal</a:t>
          </a:r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 KKP</a:t>
          </a:r>
        </a:p>
      </dgm:t>
    </dgm:pt>
    <dgm:pt modelId="{71276459-A2E9-0442-81F6-529F9E05C28B}" type="parTrans" cxnId="{3C02112F-7282-C84E-8737-5EFA682E92A6}">
      <dgm:prSet/>
      <dgm:spPr/>
      <dgm:t>
        <a:bodyPr/>
        <a:lstStyle/>
        <a:p>
          <a:endParaRPr lang="en-GB"/>
        </a:p>
      </dgm:t>
    </dgm:pt>
    <dgm:pt modelId="{F6F6AC3B-6F60-7942-BD13-5416AC91203B}" type="sibTrans" cxnId="{3C02112F-7282-C84E-8737-5EFA682E92A6}">
      <dgm:prSet/>
      <dgm:spPr/>
      <dgm:t>
        <a:bodyPr/>
        <a:lstStyle/>
        <a:p>
          <a:endParaRPr lang="en-GB"/>
        </a:p>
      </dgm:t>
    </dgm:pt>
    <dgm:pt modelId="{08B7000C-4ED3-3745-99B4-93297DC63D69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11.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Memperkasa</a:t>
          </a:r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 MNKKP</a:t>
          </a:r>
        </a:p>
      </dgm:t>
    </dgm:pt>
    <dgm:pt modelId="{FBA8EE2F-ED62-7D4E-B70D-A4C8C5F96D9E}" type="parTrans" cxnId="{90EADA97-7EE0-A746-917A-A0AAB1CABE72}">
      <dgm:prSet/>
      <dgm:spPr/>
      <dgm:t>
        <a:bodyPr/>
        <a:lstStyle/>
        <a:p>
          <a:endParaRPr lang="en-GB"/>
        </a:p>
      </dgm:t>
    </dgm:pt>
    <dgm:pt modelId="{4598B654-8201-C845-8EB0-F2665FCEABF5}" type="sibTrans" cxnId="{90EADA97-7EE0-A746-917A-A0AAB1CABE72}">
      <dgm:prSet/>
      <dgm:spPr/>
      <dgm:t>
        <a:bodyPr/>
        <a:lstStyle/>
        <a:p>
          <a:endParaRPr lang="en-GB"/>
        </a:p>
      </dgm:t>
    </dgm:pt>
    <dgm:pt modelId="{133A94FA-46F1-F14C-BFE6-5561D7DFBA30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12.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Peningkatan</a:t>
          </a:r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Penalti</a:t>
          </a:r>
          <a:endParaRPr lang="en-GB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51E50A-DB5C-4143-B8AF-9771A8352819}" type="parTrans" cxnId="{2F57C74D-6595-EE44-A2B9-6024402A8513}">
      <dgm:prSet/>
      <dgm:spPr/>
      <dgm:t>
        <a:bodyPr/>
        <a:lstStyle/>
        <a:p>
          <a:endParaRPr lang="en-GB"/>
        </a:p>
      </dgm:t>
    </dgm:pt>
    <dgm:pt modelId="{B1504393-CD30-F347-8828-979321477A39}" type="sibTrans" cxnId="{2F57C74D-6595-EE44-A2B9-6024402A8513}">
      <dgm:prSet/>
      <dgm:spPr/>
      <dgm:t>
        <a:bodyPr/>
        <a:lstStyle/>
        <a:p>
          <a:endParaRPr lang="en-GB"/>
        </a:p>
      </dgm:t>
    </dgm:pt>
    <dgm:pt modelId="{682E0C22-2F14-AB48-BA82-3EB81599A737}" type="pres">
      <dgm:prSet presAssocID="{20018E4B-8298-8042-A7BD-6B65C2BFA5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F12BF974-C64C-FA4A-866E-1F46443E34DF}" type="pres">
      <dgm:prSet presAssocID="{78707EE7-7505-184D-81AE-93FCB77000AF}" presName="parentLin" presStyleCnt="0"/>
      <dgm:spPr/>
    </dgm:pt>
    <dgm:pt modelId="{9E2245F2-C5EE-FD43-9C42-F75FA66F5E50}" type="pres">
      <dgm:prSet presAssocID="{78707EE7-7505-184D-81AE-93FCB77000AF}" presName="parentLeftMargin" presStyleLbl="node1" presStyleIdx="0" presStyleCnt="6"/>
      <dgm:spPr/>
      <dgm:t>
        <a:bodyPr/>
        <a:lstStyle/>
        <a:p>
          <a:endParaRPr lang="en-MY"/>
        </a:p>
      </dgm:t>
    </dgm:pt>
    <dgm:pt modelId="{EFEB723B-2D29-8C43-9AA4-6F9807B25467}" type="pres">
      <dgm:prSet presAssocID="{78707EE7-7505-184D-81AE-93FCB77000A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A366425-68B1-064A-81C4-543E4005E8C0}" type="pres">
      <dgm:prSet presAssocID="{78707EE7-7505-184D-81AE-93FCB77000AF}" presName="negativeSpace" presStyleCnt="0"/>
      <dgm:spPr/>
    </dgm:pt>
    <dgm:pt modelId="{48C96541-B68B-FB4A-AF6F-7AD1957D4969}" type="pres">
      <dgm:prSet presAssocID="{78707EE7-7505-184D-81AE-93FCB77000AF}" presName="childText" presStyleLbl="conFgAcc1" presStyleIdx="0" presStyleCnt="6">
        <dgm:presLayoutVars>
          <dgm:bulletEnabled val="1"/>
        </dgm:presLayoutVars>
      </dgm:prSet>
      <dgm:spPr/>
    </dgm:pt>
    <dgm:pt modelId="{3B512CC9-A4C5-F548-B042-A121C703F4CC}" type="pres">
      <dgm:prSet presAssocID="{8E48E3E9-4ADE-C54D-95AA-6236BBAFA146}" presName="spaceBetweenRectangles" presStyleCnt="0"/>
      <dgm:spPr/>
    </dgm:pt>
    <dgm:pt modelId="{0143BFD5-09C2-1345-94B7-65633C565932}" type="pres">
      <dgm:prSet presAssocID="{C5668F5A-74ED-724F-8B6F-A30CD8EFE077}" presName="parentLin" presStyleCnt="0"/>
      <dgm:spPr/>
    </dgm:pt>
    <dgm:pt modelId="{4F7C0D61-EA99-F34D-89A4-87B5BBED8A49}" type="pres">
      <dgm:prSet presAssocID="{C5668F5A-74ED-724F-8B6F-A30CD8EFE077}" presName="parentLeftMargin" presStyleLbl="node1" presStyleIdx="0" presStyleCnt="6"/>
      <dgm:spPr/>
      <dgm:t>
        <a:bodyPr/>
        <a:lstStyle/>
        <a:p>
          <a:endParaRPr lang="en-MY"/>
        </a:p>
      </dgm:t>
    </dgm:pt>
    <dgm:pt modelId="{A0DC5B01-4CDE-E646-B1D9-6014EF5635A7}" type="pres">
      <dgm:prSet presAssocID="{C5668F5A-74ED-724F-8B6F-A30CD8EFE07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5BEEAC6-75AB-1E4A-91A0-9DDE5C36F101}" type="pres">
      <dgm:prSet presAssocID="{C5668F5A-74ED-724F-8B6F-A30CD8EFE077}" presName="negativeSpace" presStyleCnt="0"/>
      <dgm:spPr/>
    </dgm:pt>
    <dgm:pt modelId="{4F0F0B3C-0E56-364E-8959-F0B5BE0EED5C}" type="pres">
      <dgm:prSet presAssocID="{C5668F5A-74ED-724F-8B6F-A30CD8EFE077}" presName="childText" presStyleLbl="conFgAcc1" presStyleIdx="1" presStyleCnt="6">
        <dgm:presLayoutVars>
          <dgm:bulletEnabled val="1"/>
        </dgm:presLayoutVars>
      </dgm:prSet>
      <dgm:spPr/>
    </dgm:pt>
    <dgm:pt modelId="{636954B5-AF30-8D4E-B300-67F2FC229821}" type="pres">
      <dgm:prSet presAssocID="{4ACC3440-AB4A-634D-959D-658CF813AE83}" presName="spaceBetweenRectangles" presStyleCnt="0"/>
      <dgm:spPr/>
    </dgm:pt>
    <dgm:pt modelId="{F177F1DE-3851-CA40-87DA-E4EAAF518566}" type="pres">
      <dgm:prSet presAssocID="{08DC2C67-58D2-4045-AFB8-50BF4AE7E383}" presName="parentLin" presStyleCnt="0"/>
      <dgm:spPr/>
    </dgm:pt>
    <dgm:pt modelId="{35C59547-F868-244E-8F2C-08A78D191D2A}" type="pres">
      <dgm:prSet presAssocID="{08DC2C67-58D2-4045-AFB8-50BF4AE7E383}" presName="parentLeftMargin" presStyleLbl="node1" presStyleIdx="1" presStyleCnt="6"/>
      <dgm:spPr/>
      <dgm:t>
        <a:bodyPr/>
        <a:lstStyle/>
        <a:p>
          <a:endParaRPr lang="en-MY"/>
        </a:p>
      </dgm:t>
    </dgm:pt>
    <dgm:pt modelId="{C1A0657E-1C40-F244-9F94-4A08C5FADA10}" type="pres">
      <dgm:prSet presAssocID="{08DC2C67-58D2-4045-AFB8-50BF4AE7E38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18AFD04-B842-504F-A0E7-CB116A5F458E}" type="pres">
      <dgm:prSet presAssocID="{08DC2C67-58D2-4045-AFB8-50BF4AE7E383}" presName="negativeSpace" presStyleCnt="0"/>
      <dgm:spPr/>
    </dgm:pt>
    <dgm:pt modelId="{A295BE96-5B48-C44C-8892-4458D6CBAC3A}" type="pres">
      <dgm:prSet presAssocID="{08DC2C67-58D2-4045-AFB8-50BF4AE7E383}" presName="childText" presStyleLbl="conFgAcc1" presStyleIdx="2" presStyleCnt="6">
        <dgm:presLayoutVars>
          <dgm:bulletEnabled val="1"/>
        </dgm:presLayoutVars>
      </dgm:prSet>
      <dgm:spPr/>
    </dgm:pt>
    <dgm:pt modelId="{5BF10757-F7A1-F642-85E4-05D5BF628DBC}" type="pres">
      <dgm:prSet presAssocID="{226515C2-8577-E441-8A3D-B014F223BC44}" presName="spaceBetweenRectangles" presStyleCnt="0"/>
      <dgm:spPr/>
    </dgm:pt>
    <dgm:pt modelId="{4DCAE148-293E-2840-B0FC-6F95B2C4B64E}" type="pres">
      <dgm:prSet presAssocID="{6465EA02-01BB-674B-B8FF-66E4C879F1F4}" presName="parentLin" presStyleCnt="0"/>
      <dgm:spPr/>
    </dgm:pt>
    <dgm:pt modelId="{356E2613-18F6-5046-A17B-761572FEBAAB}" type="pres">
      <dgm:prSet presAssocID="{6465EA02-01BB-674B-B8FF-66E4C879F1F4}" presName="parentLeftMargin" presStyleLbl="node1" presStyleIdx="2" presStyleCnt="6"/>
      <dgm:spPr/>
      <dgm:t>
        <a:bodyPr/>
        <a:lstStyle/>
        <a:p>
          <a:endParaRPr lang="en-MY"/>
        </a:p>
      </dgm:t>
    </dgm:pt>
    <dgm:pt modelId="{2AD5FD1F-BC7F-FC4C-9CED-30091298D6D0}" type="pres">
      <dgm:prSet presAssocID="{6465EA02-01BB-674B-B8FF-66E4C879F1F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84A6AF7-8AEB-1547-8122-0AD5898B6C9F}" type="pres">
      <dgm:prSet presAssocID="{6465EA02-01BB-674B-B8FF-66E4C879F1F4}" presName="negativeSpace" presStyleCnt="0"/>
      <dgm:spPr/>
    </dgm:pt>
    <dgm:pt modelId="{1635F7FC-4AA3-C44B-B20A-15FC0E7BF908}" type="pres">
      <dgm:prSet presAssocID="{6465EA02-01BB-674B-B8FF-66E4C879F1F4}" presName="childText" presStyleLbl="conFgAcc1" presStyleIdx="3" presStyleCnt="6">
        <dgm:presLayoutVars>
          <dgm:bulletEnabled val="1"/>
        </dgm:presLayoutVars>
      </dgm:prSet>
      <dgm:spPr/>
    </dgm:pt>
    <dgm:pt modelId="{D2FF14A8-2961-6749-ADDD-4C8E8C8C3355}" type="pres">
      <dgm:prSet presAssocID="{F6F6AC3B-6F60-7942-BD13-5416AC91203B}" presName="spaceBetweenRectangles" presStyleCnt="0"/>
      <dgm:spPr/>
    </dgm:pt>
    <dgm:pt modelId="{B2F8528F-E27C-9840-AB46-68BCC900F08E}" type="pres">
      <dgm:prSet presAssocID="{08B7000C-4ED3-3745-99B4-93297DC63D69}" presName="parentLin" presStyleCnt="0"/>
      <dgm:spPr/>
    </dgm:pt>
    <dgm:pt modelId="{B77B7362-C50E-834C-A335-7F2A4F596F6D}" type="pres">
      <dgm:prSet presAssocID="{08B7000C-4ED3-3745-99B4-93297DC63D69}" presName="parentLeftMargin" presStyleLbl="node1" presStyleIdx="3" presStyleCnt="6"/>
      <dgm:spPr/>
      <dgm:t>
        <a:bodyPr/>
        <a:lstStyle/>
        <a:p>
          <a:endParaRPr lang="en-MY"/>
        </a:p>
      </dgm:t>
    </dgm:pt>
    <dgm:pt modelId="{851A3AFA-4B1A-7647-B0C0-7DB6B216762D}" type="pres">
      <dgm:prSet presAssocID="{08B7000C-4ED3-3745-99B4-93297DC63D6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BA359D3-4042-6E48-89D6-955D1FD423F1}" type="pres">
      <dgm:prSet presAssocID="{08B7000C-4ED3-3745-99B4-93297DC63D69}" presName="negativeSpace" presStyleCnt="0"/>
      <dgm:spPr/>
    </dgm:pt>
    <dgm:pt modelId="{31280C1D-0F84-2F4A-81A2-1940A66DB280}" type="pres">
      <dgm:prSet presAssocID="{08B7000C-4ED3-3745-99B4-93297DC63D69}" presName="childText" presStyleLbl="conFgAcc1" presStyleIdx="4" presStyleCnt="6">
        <dgm:presLayoutVars>
          <dgm:bulletEnabled val="1"/>
        </dgm:presLayoutVars>
      </dgm:prSet>
      <dgm:spPr/>
    </dgm:pt>
    <dgm:pt modelId="{D561E96B-A825-294B-A4C0-8354D710D865}" type="pres">
      <dgm:prSet presAssocID="{4598B654-8201-C845-8EB0-F2665FCEABF5}" presName="spaceBetweenRectangles" presStyleCnt="0"/>
      <dgm:spPr/>
    </dgm:pt>
    <dgm:pt modelId="{927A6858-3466-DD49-AD88-DFFED5CAC2D9}" type="pres">
      <dgm:prSet presAssocID="{133A94FA-46F1-F14C-BFE6-5561D7DFBA30}" presName="parentLin" presStyleCnt="0"/>
      <dgm:spPr/>
    </dgm:pt>
    <dgm:pt modelId="{6A9E9232-826B-B241-A56F-6CF76DBA0C14}" type="pres">
      <dgm:prSet presAssocID="{133A94FA-46F1-F14C-BFE6-5561D7DFBA30}" presName="parentLeftMargin" presStyleLbl="node1" presStyleIdx="4" presStyleCnt="6"/>
      <dgm:spPr/>
      <dgm:t>
        <a:bodyPr/>
        <a:lstStyle/>
        <a:p>
          <a:endParaRPr lang="en-MY"/>
        </a:p>
      </dgm:t>
    </dgm:pt>
    <dgm:pt modelId="{322BB205-6158-7246-88C4-89F8117AFBAC}" type="pres">
      <dgm:prSet presAssocID="{133A94FA-46F1-F14C-BFE6-5561D7DFBA3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CB9A890-02AE-0D49-89F3-ECB48F546591}" type="pres">
      <dgm:prSet presAssocID="{133A94FA-46F1-F14C-BFE6-5561D7DFBA30}" presName="negativeSpace" presStyleCnt="0"/>
      <dgm:spPr/>
    </dgm:pt>
    <dgm:pt modelId="{088264B3-D0BD-D145-991D-1BA81C0623E5}" type="pres">
      <dgm:prSet presAssocID="{133A94FA-46F1-F14C-BFE6-5561D7DFBA3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C02112F-7282-C84E-8737-5EFA682E92A6}" srcId="{20018E4B-8298-8042-A7BD-6B65C2BFA534}" destId="{6465EA02-01BB-674B-B8FF-66E4C879F1F4}" srcOrd="3" destOrd="0" parTransId="{71276459-A2E9-0442-81F6-529F9E05C28B}" sibTransId="{F6F6AC3B-6F60-7942-BD13-5416AC91203B}"/>
    <dgm:cxn modelId="{A1D6EF7E-5266-AD47-9927-B095A34412B9}" type="presOf" srcId="{78707EE7-7505-184D-81AE-93FCB77000AF}" destId="{EFEB723B-2D29-8C43-9AA4-6F9807B25467}" srcOrd="1" destOrd="0" presId="urn:microsoft.com/office/officeart/2005/8/layout/list1"/>
    <dgm:cxn modelId="{A9A2E191-4FC8-8447-AF92-CB6E3736D73B}" type="presOf" srcId="{08B7000C-4ED3-3745-99B4-93297DC63D69}" destId="{B77B7362-C50E-834C-A335-7F2A4F596F6D}" srcOrd="0" destOrd="0" presId="urn:microsoft.com/office/officeart/2005/8/layout/list1"/>
    <dgm:cxn modelId="{0D4DD3BC-A243-104E-88A1-5CE3680F7976}" type="presOf" srcId="{133A94FA-46F1-F14C-BFE6-5561D7DFBA30}" destId="{6A9E9232-826B-B241-A56F-6CF76DBA0C14}" srcOrd="0" destOrd="0" presId="urn:microsoft.com/office/officeart/2005/8/layout/list1"/>
    <dgm:cxn modelId="{97C69C4F-87CC-BC4A-B1FD-596240FB0DE0}" type="presOf" srcId="{133A94FA-46F1-F14C-BFE6-5561D7DFBA30}" destId="{322BB205-6158-7246-88C4-89F8117AFBAC}" srcOrd="1" destOrd="0" presId="urn:microsoft.com/office/officeart/2005/8/layout/list1"/>
    <dgm:cxn modelId="{0FE4AA70-3207-8541-B034-E52A214200C9}" type="presOf" srcId="{78707EE7-7505-184D-81AE-93FCB77000AF}" destId="{9E2245F2-C5EE-FD43-9C42-F75FA66F5E50}" srcOrd="0" destOrd="0" presId="urn:microsoft.com/office/officeart/2005/8/layout/list1"/>
    <dgm:cxn modelId="{B2924E2E-B77C-5143-AEFE-82A497754155}" type="presOf" srcId="{6465EA02-01BB-674B-B8FF-66E4C879F1F4}" destId="{356E2613-18F6-5046-A17B-761572FEBAAB}" srcOrd="0" destOrd="0" presId="urn:microsoft.com/office/officeart/2005/8/layout/list1"/>
    <dgm:cxn modelId="{6540D20E-BDBA-924A-8DB1-A9265458D3AF}" type="presOf" srcId="{20018E4B-8298-8042-A7BD-6B65C2BFA534}" destId="{682E0C22-2F14-AB48-BA82-3EB81599A737}" srcOrd="0" destOrd="0" presId="urn:microsoft.com/office/officeart/2005/8/layout/list1"/>
    <dgm:cxn modelId="{90EADA97-7EE0-A746-917A-A0AAB1CABE72}" srcId="{20018E4B-8298-8042-A7BD-6B65C2BFA534}" destId="{08B7000C-4ED3-3745-99B4-93297DC63D69}" srcOrd="4" destOrd="0" parTransId="{FBA8EE2F-ED62-7D4E-B70D-A4C8C5F96D9E}" sibTransId="{4598B654-8201-C845-8EB0-F2665FCEABF5}"/>
    <dgm:cxn modelId="{2F57C74D-6595-EE44-A2B9-6024402A8513}" srcId="{20018E4B-8298-8042-A7BD-6B65C2BFA534}" destId="{133A94FA-46F1-F14C-BFE6-5561D7DFBA30}" srcOrd="5" destOrd="0" parTransId="{5C51E50A-DB5C-4143-B8AF-9771A8352819}" sibTransId="{B1504393-CD30-F347-8828-979321477A39}"/>
    <dgm:cxn modelId="{43A2C69C-F6F9-F747-8725-FDE805D14722}" type="presOf" srcId="{08B7000C-4ED3-3745-99B4-93297DC63D69}" destId="{851A3AFA-4B1A-7647-B0C0-7DB6B216762D}" srcOrd="1" destOrd="0" presId="urn:microsoft.com/office/officeart/2005/8/layout/list1"/>
    <dgm:cxn modelId="{81094D16-5D1A-9547-812A-7D7B8FC18B7B}" srcId="{20018E4B-8298-8042-A7BD-6B65C2BFA534}" destId="{08DC2C67-58D2-4045-AFB8-50BF4AE7E383}" srcOrd="2" destOrd="0" parTransId="{F3E7E69A-F6D2-EA49-896A-2465F2CCF0D8}" sibTransId="{226515C2-8577-E441-8A3D-B014F223BC44}"/>
    <dgm:cxn modelId="{54A10983-8084-174D-B37B-E7A1D6B85887}" srcId="{20018E4B-8298-8042-A7BD-6B65C2BFA534}" destId="{78707EE7-7505-184D-81AE-93FCB77000AF}" srcOrd="0" destOrd="0" parTransId="{423A66BF-7E1D-904B-A55F-F44A5A02E1E3}" sibTransId="{8E48E3E9-4ADE-C54D-95AA-6236BBAFA146}"/>
    <dgm:cxn modelId="{87364259-D139-6F42-838E-41386B3E1E89}" type="presOf" srcId="{08DC2C67-58D2-4045-AFB8-50BF4AE7E383}" destId="{35C59547-F868-244E-8F2C-08A78D191D2A}" srcOrd="0" destOrd="0" presId="urn:microsoft.com/office/officeart/2005/8/layout/list1"/>
    <dgm:cxn modelId="{B2BD5B15-1134-CC41-B59E-CD16CFE1952A}" type="presOf" srcId="{C5668F5A-74ED-724F-8B6F-A30CD8EFE077}" destId="{4F7C0D61-EA99-F34D-89A4-87B5BBED8A49}" srcOrd="0" destOrd="0" presId="urn:microsoft.com/office/officeart/2005/8/layout/list1"/>
    <dgm:cxn modelId="{BE4EA947-768E-BB49-A488-238B6B70276C}" type="presOf" srcId="{C5668F5A-74ED-724F-8B6F-A30CD8EFE077}" destId="{A0DC5B01-4CDE-E646-B1D9-6014EF5635A7}" srcOrd="1" destOrd="0" presId="urn:microsoft.com/office/officeart/2005/8/layout/list1"/>
    <dgm:cxn modelId="{FB869FCC-FAD5-9F4D-B2FF-9E0EA6430318}" type="presOf" srcId="{6465EA02-01BB-674B-B8FF-66E4C879F1F4}" destId="{2AD5FD1F-BC7F-FC4C-9CED-30091298D6D0}" srcOrd="1" destOrd="0" presId="urn:microsoft.com/office/officeart/2005/8/layout/list1"/>
    <dgm:cxn modelId="{5C818B4E-4C71-C249-8C1F-C293B9153360}" type="presOf" srcId="{08DC2C67-58D2-4045-AFB8-50BF4AE7E383}" destId="{C1A0657E-1C40-F244-9F94-4A08C5FADA10}" srcOrd="1" destOrd="0" presId="urn:microsoft.com/office/officeart/2005/8/layout/list1"/>
    <dgm:cxn modelId="{2D160EC5-7000-564E-9BC8-5068E9835336}" srcId="{20018E4B-8298-8042-A7BD-6B65C2BFA534}" destId="{C5668F5A-74ED-724F-8B6F-A30CD8EFE077}" srcOrd="1" destOrd="0" parTransId="{243265BE-54A1-3647-AF7E-EF7DBEA7C07D}" sibTransId="{4ACC3440-AB4A-634D-959D-658CF813AE83}"/>
    <dgm:cxn modelId="{CE3489AC-D63D-5D4A-B55F-CD001568684D}" type="presParOf" srcId="{682E0C22-2F14-AB48-BA82-3EB81599A737}" destId="{F12BF974-C64C-FA4A-866E-1F46443E34DF}" srcOrd="0" destOrd="0" presId="urn:microsoft.com/office/officeart/2005/8/layout/list1"/>
    <dgm:cxn modelId="{B7A9403D-C4AC-7746-975F-4C2692195C1A}" type="presParOf" srcId="{F12BF974-C64C-FA4A-866E-1F46443E34DF}" destId="{9E2245F2-C5EE-FD43-9C42-F75FA66F5E50}" srcOrd="0" destOrd="0" presId="urn:microsoft.com/office/officeart/2005/8/layout/list1"/>
    <dgm:cxn modelId="{FC2AFCE2-60C4-8847-8A38-074AFFC91DB2}" type="presParOf" srcId="{F12BF974-C64C-FA4A-866E-1F46443E34DF}" destId="{EFEB723B-2D29-8C43-9AA4-6F9807B25467}" srcOrd="1" destOrd="0" presId="urn:microsoft.com/office/officeart/2005/8/layout/list1"/>
    <dgm:cxn modelId="{F795E56A-A61A-2C44-9F23-0A2D268A2D80}" type="presParOf" srcId="{682E0C22-2F14-AB48-BA82-3EB81599A737}" destId="{BA366425-68B1-064A-81C4-543E4005E8C0}" srcOrd="1" destOrd="0" presId="urn:microsoft.com/office/officeart/2005/8/layout/list1"/>
    <dgm:cxn modelId="{CBAC6ED4-56C8-8B48-8FF0-5EB08A36DC6C}" type="presParOf" srcId="{682E0C22-2F14-AB48-BA82-3EB81599A737}" destId="{48C96541-B68B-FB4A-AF6F-7AD1957D4969}" srcOrd="2" destOrd="0" presId="urn:microsoft.com/office/officeart/2005/8/layout/list1"/>
    <dgm:cxn modelId="{0D51AE51-861C-5F4E-85D9-FD2A654E1A44}" type="presParOf" srcId="{682E0C22-2F14-AB48-BA82-3EB81599A737}" destId="{3B512CC9-A4C5-F548-B042-A121C703F4CC}" srcOrd="3" destOrd="0" presId="urn:microsoft.com/office/officeart/2005/8/layout/list1"/>
    <dgm:cxn modelId="{9FF2B935-003A-A642-B6BE-A406E46E0343}" type="presParOf" srcId="{682E0C22-2F14-AB48-BA82-3EB81599A737}" destId="{0143BFD5-09C2-1345-94B7-65633C565932}" srcOrd="4" destOrd="0" presId="urn:microsoft.com/office/officeart/2005/8/layout/list1"/>
    <dgm:cxn modelId="{FDA3E727-9535-8548-AFE0-DA5A6CEE225A}" type="presParOf" srcId="{0143BFD5-09C2-1345-94B7-65633C565932}" destId="{4F7C0D61-EA99-F34D-89A4-87B5BBED8A49}" srcOrd="0" destOrd="0" presId="urn:microsoft.com/office/officeart/2005/8/layout/list1"/>
    <dgm:cxn modelId="{432041C9-60B2-564B-9FFB-0DBA1C7F6F55}" type="presParOf" srcId="{0143BFD5-09C2-1345-94B7-65633C565932}" destId="{A0DC5B01-4CDE-E646-B1D9-6014EF5635A7}" srcOrd="1" destOrd="0" presId="urn:microsoft.com/office/officeart/2005/8/layout/list1"/>
    <dgm:cxn modelId="{D53822B6-3672-284C-82E0-EB2350DDDF96}" type="presParOf" srcId="{682E0C22-2F14-AB48-BA82-3EB81599A737}" destId="{95BEEAC6-75AB-1E4A-91A0-9DDE5C36F101}" srcOrd="5" destOrd="0" presId="urn:microsoft.com/office/officeart/2005/8/layout/list1"/>
    <dgm:cxn modelId="{045A952D-A64F-FC42-8FF0-937EFCAB8309}" type="presParOf" srcId="{682E0C22-2F14-AB48-BA82-3EB81599A737}" destId="{4F0F0B3C-0E56-364E-8959-F0B5BE0EED5C}" srcOrd="6" destOrd="0" presId="urn:microsoft.com/office/officeart/2005/8/layout/list1"/>
    <dgm:cxn modelId="{2EC87C91-06A2-9A48-8410-ECFCC92B551D}" type="presParOf" srcId="{682E0C22-2F14-AB48-BA82-3EB81599A737}" destId="{636954B5-AF30-8D4E-B300-67F2FC229821}" srcOrd="7" destOrd="0" presId="urn:microsoft.com/office/officeart/2005/8/layout/list1"/>
    <dgm:cxn modelId="{12681FAC-E045-854F-AC77-D783C21206E8}" type="presParOf" srcId="{682E0C22-2F14-AB48-BA82-3EB81599A737}" destId="{F177F1DE-3851-CA40-87DA-E4EAAF518566}" srcOrd="8" destOrd="0" presId="urn:microsoft.com/office/officeart/2005/8/layout/list1"/>
    <dgm:cxn modelId="{E38B0147-05FA-B942-B155-FCB1D8C68D4C}" type="presParOf" srcId="{F177F1DE-3851-CA40-87DA-E4EAAF518566}" destId="{35C59547-F868-244E-8F2C-08A78D191D2A}" srcOrd="0" destOrd="0" presId="urn:microsoft.com/office/officeart/2005/8/layout/list1"/>
    <dgm:cxn modelId="{AE17E3DE-EFB8-0440-99F4-DE9081DE1DA1}" type="presParOf" srcId="{F177F1DE-3851-CA40-87DA-E4EAAF518566}" destId="{C1A0657E-1C40-F244-9F94-4A08C5FADA10}" srcOrd="1" destOrd="0" presId="urn:microsoft.com/office/officeart/2005/8/layout/list1"/>
    <dgm:cxn modelId="{E7B163D1-48E2-0C48-B4B9-9AFEC1105EB1}" type="presParOf" srcId="{682E0C22-2F14-AB48-BA82-3EB81599A737}" destId="{118AFD04-B842-504F-A0E7-CB116A5F458E}" srcOrd="9" destOrd="0" presId="urn:microsoft.com/office/officeart/2005/8/layout/list1"/>
    <dgm:cxn modelId="{0B254CDA-516C-804D-BE62-BF8FAFD69C0A}" type="presParOf" srcId="{682E0C22-2F14-AB48-BA82-3EB81599A737}" destId="{A295BE96-5B48-C44C-8892-4458D6CBAC3A}" srcOrd="10" destOrd="0" presId="urn:microsoft.com/office/officeart/2005/8/layout/list1"/>
    <dgm:cxn modelId="{8D4060BF-42A3-1149-9778-82791BCA4292}" type="presParOf" srcId="{682E0C22-2F14-AB48-BA82-3EB81599A737}" destId="{5BF10757-F7A1-F642-85E4-05D5BF628DBC}" srcOrd="11" destOrd="0" presId="urn:microsoft.com/office/officeart/2005/8/layout/list1"/>
    <dgm:cxn modelId="{2FD49548-DF03-7E4D-BFAC-7A964CDD86BA}" type="presParOf" srcId="{682E0C22-2F14-AB48-BA82-3EB81599A737}" destId="{4DCAE148-293E-2840-B0FC-6F95B2C4B64E}" srcOrd="12" destOrd="0" presId="urn:microsoft.com/office/officeart/2005/8/layout/list1"/>
    <dgm:cxn modelId="{8A4558C4-1A36-BA48-B7A9-10557C210AB9}" type="presParOf" srcId="{4DCAE148-293E-2840-B0FC-6F95B2C4B64E}" destId="{356E2613-18F6-5046-A17B-761572FEBAAB}" srcOrd="0" destOrd="0" presId="urn:microsoft.com/office/officeart/2005/8/layout/list1"/>
    <dgm:cxn modelId="{38377680-08DA-CA44-AD6D-2588FF5CF6A3}" type="presParOf" srcId="{4DCAE148-293E-2840-B0FC-6F95B2C4B64E}" destId="{2AD5FD1F-BC7F-FC4C-9CED-30091298D6D0}" srcOrd="1" destOrd="0" presId="urn:microsoft.com/office/officeart/2005/8/layout/list1"/>
    <dgm:cxn modelId="{2D8EE212-1EA3-7D48-88FE-F5F3E5F045DB}" type="presParOf" srcId="{682E0C22-2F14-AB48-BA82-3EB81599A737}" destId="{C84A6AF7-8AEB-1547-8122-0AD5898B6C9F}" srcOrd="13" destOrd="0" presId="urn:microsoft.com/office/officeart/2005/8/layout/list1"/>
    <dgm:cxn modelId="{128BBDAF-1E07-1143-AA5E-F0F9A0C6E76A}" type="presParOf" srcId="{682E0C22-2F14-AB48-BA82-3EB81599A737}" destId="{1635F7FC-4AA3-C44B-B20A-15FC0E7BF908}" srcOrd="14" destOrd="0" presId="urn:microsoft.com/office/officeart/2005/8/layout/list1"/>
    <dgm:cxn modelId="{2ED819D5-26B1-A348-B6FD-75276E92F87B}" type="presParOf" srcId="{682E0C22-2F14-AB48-BA82-3EB81599A737}" destId="{D2FF14A8-2961-6749-ADDD-4C8E8C8C3355}" srcOrd="15" destOrd="0" presId="urn:microsoft.com/office/officeart/2005/8/layout/list1"/>
    <dgm:cxn modelId="{53C22ACA-50F5-9047-831B-8C5F075A1F00}" type="presParOf" srcId="{682E0C22-2F14-AB48-BA82-3EB81599A737}" destId="{B2F8528F-E27C-9840-AB46-68BCC900F08E}" srcOrd="16" destOrd="0" presId="urn:microsoft.com/office/officeart/2005/8/layout/list1"/>
    <dgm:cxn modelId="{E84FD1BC-425A-104B-A880-670ABD3E5F28}" type="presParOf" srcId="{B2F8528F-E27C-9840-AB46-68BCC900F08E}" destId="{B77B7362-C50E-834C-A335-7F2A4F596F6D}" srcOrd="0" destOrd="0" presId="urn:microsoft.com/office/officeart/2005/8/layout/list1"/>
    <dgm:cxn modelId="{242A7B45-546A-3B47-8681-D7CB95EAB38F}" type="presParOf" srcId="{B2F8528F-E27C-9840-AB46-68BCC900F08E}" destId="{851A3AFA-4B1A-7647-B0C0-7DB6B216762D}" srcOrd="1" destOrd="0" presId="urn:microsoft.com/office/officeart/2005/8/layout/list1"/>
    <dgm:cxn modelId="{0A6C78C5-0AA2-CA47-AD0D-97C5A123A30B}" type="presParOf" srcId="{682E0C22-2F14-AB48-BA82-3EB81599A737}" destId="{4BA359D3-4042-6E48-89D6-955D1FD423F1}" srcOrd="17" destOrd="0" presId="urn:microsoft.com/office/officeart/2005/8/layout/list1"/>
    <dgm:cxn modelId="{A22BB8AB-8192-D14A-B5D7-82175B5ADBD7}" type="presParOf" srcId="{682E0C22-2F14-AB48-BA82-3EB81599A737}" destId="{31280C1D-0F84-2F4A-81A2-1940A66DB280}" srcOrd="18" destOrd="0" presId="urn:microsoft.com/office/officeart/2005/8/layout/list1"/>
    <dgm:cxn modelId="{A241B02D-99DB-6845-B2DC-44EABEE3C94F}" type="presParOf" srcId="{682E0C22-2F14-AB48-BA82-3EB81599A737}" destId="{D561E96B-A825-294B-A4C0-8354D710D865}" srcOrd="19" destOrd="0" presId="urn:microsoft.com/office/officeart/2005/8/layout/list1"/>
    <dgm:cxn modelId="{87282A94-42AB-5C47-B889-D19FA3682658}" type="presParOf" srcId="{682E0C22-2F14-AB48-BA82-3EB81599A737}" destId="{927A6858-3466-DD49-AD88-DFFED5CAC2D9}" srcOrd="20" destOrd="0" presId="urn:microsoft.com/office/officeart/2005/8/layout/list1"/>
    <dgm:cxn modelId="{62305D04-93FA-AC41-9B8A-1B2190307B52}" type="presParOf" srcId="{927A6858-3466-DD49-AD88-DFFED5CAC2D9}" destId="{6A9E9232-826B-B241-A56F-6CF76DBA0C14}" srcOrd="0" destOrd="0" presId="urn:microsoft.com/office/officeart/2005/8/layout/list1"/>
    <dgm:cxn modelId="{3EBD9636-6FD4-F541-A4AE-D6D511643C5E}" type="presParOf" srcId="{927A6858-3466-DD49-AD88-DFFED5CAC2D9}" destId="{322BB205-6158-7246-88C4-89F8117AFBAC}" srcOrd="1" destOrd="0" presId="urn:microsoft.com/office/officeart/2005/8/layout/list1"/>
    <dgm:cxn modelId="{2AD03DC1-70EA-504A-B3AD-9CCE09BC39CD}" type="presParOf" srcId="{682E0C22-2F14-AB48-BA82-3EB81599A737}" destId="{1CB9A890-02AE-0D49-89F3-ECB48F546591}" srcOrd="21" destOrd="0" presId="urn:microsoft.com/office/officeart/2005/8/layout/list1"/>
    <dgm:cxn modelId="{E29C582C-4C71-A440-83E6-04E04E787512}" type="presParOf" srcId="{682E0C22-2F14-AB48-BA82-3EB81599A737}" destId="{088264B3-D0BD-D145-991D-1BA81C0623E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18E4B-8298-8042-A7BD-6B65C2BFA534}" type="doc">
      <dgm:prSet loTypeId="urn:microsoft.com/office/officeart/2005/8/layout/lis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78707EE7-7505-184D-81AE-93FCB77000AF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Pemakaian</a:t>
          </a:r>
          <a:endParaRPr lang="en-GB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A66BF-7E1D-904B-A55F-F44A5A02E1E3}" type="parTrans" cxnId="{54A10983-8084-174D-B37B-E7A1D6B85887}">
      <dgm:prSet/>
      <dgm:spPr/>
      <dgm:t>
        <a:bodyPr/>
        <a:lstStyle/>
        <a:p>
          <a:endParaRPr lang="en-GB"/>
        </a:p>
      </dgm:t>
    </dgm:pt>
    <dgm:pt modelId="{8E48E3E9-4ADE-C54D-95AA-6236BBAFA146}" type="sibTrans" cxnId="{54A10983-8084-174D-B37B-E7A1D6B85887}">
      <dgm:prSet/>
      <dgm:spPr/>
      <dgm:t>
        <a:bodyPr/>
        <a:lstStyle/>
        <a:p>
          <a:endParaRPr lang="en-GB"/>
        </a:p>
      </dgm:t>
    </dgm:pt>
    <dgm:pt modelId="{C5668F5A-74ED-724F-8B6F-A30CD8EFE077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Pentaksiran</a:t>
          </a:r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Risiko</a:t>
          </a:r>
          <a:endParaRPr lang="en-GB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265BE-54A1-3647-AF7E-EF7DBEA7C07D}" type="parTrans" cxnId="{2D160EC5-7000-564E-9BC8-5068E9835336}">
      <dgm:prSet/>
      <dgm:spPr/>
      <dgm:t>
        <a:bodyPr/>
        <a:lstStyle/>
        <a:p>
          <a:endParaRPr lang="en-GB"/>
        </a:p>
      </dgm:t>
    </dgm:pt>
    <dgm:pt modelId="{4ACC3440-AB4A-634D-959D-658CF813AE83}" type="sibTrans" cxnId="{2D160EC5-7000-564E-9BC8-5068E9835336}">
      <dgm:prSet/>
      <dgm:spPr/>
      <dgm:t>
        <a:bodyPr/>
        <a:lstStyle/>
        <a:p>
          <a:endParaRPr lang="en-GB"/>
        </a:p>
      </dgm:t>
    </dgm:pt>
    <dgm:pt modelId="{08DC2C67-58D2-4045-AFB8-50BF4AE7E383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Kewajipan</a:t>
          </a:r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Prinsipal</a:t>
          </a:r>
          <a:endParaRPr lang="en-GB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7E69A-F6D2-EA49-896A-2465F2CCF0D8}" type="parTrans" cxnId="{81094D16-5D1A-9547-812A-7D7B8FC18B7B}">
      <dgm:prSet/>
      <dgm:spPr/>
      <dgm:t>
        <a:bodyPr/>
        <a:lstStyle/>
        <a:p>
          <a:endParaRPr lang="en-GB"/>
        </a:p>
      </dgm:t>
    </dgm:pt>
    <dgm:pt modelId="{226515C2-8577-E441-8A3D-B014F223BC44}" type="sibTrans" cxnId="{81094D16-5D1A-9547-812A-7D7B8FC18B7B}">
      <dgm:prSet/>
      <dgm:spPr/>
      <dgm:t>
        <a:bodyPr/>
        <a:lstStyle/>
        <a:p>
          <a:endParaRPr lang="en-GB"/>
        </a:p>
      </dgm:t>
    </dgm:pt>
    <dgm:pt modelId="{6465EA02-01BB-674B-B8FF-66E4C879F1F4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Hak</a:t>
          </a:r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Pekerja</a:t>
          </a:r>
          <a:endParaRPr lang="en-GB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76459-A2E9-0442-81F6-529F9E05C28B}" type="parTrans" cxnId="{3C02112F-7282-C84E-8737-5EFA682E92A6}">
      <dgm:prSet/>
      <dgm:spPr/>
      <dgm:t>
        <a:bodyPr/>
        <a:lstStyle/>
        <a:p>
          <a:endParaRPr lang="en-GB"/>
        </a:p>
      </dgm:t>
    </dgm:pt>
    <dgm:pt modelId="{F6F6AC3B-6F60-7942-BD13-5416AC91203B}" type="sibTrans" cxnId="{3C02112F-7282-C84E-8737-5EFA682E92A6}">
      <dgm:prSet/>
      <dgm:spPr/>
      <dgm:t>
        <a:bodyPr/>
        <a:lstStyle/>
        <a:p>
          <a:endParaRPr lang="en-GB"/>
        </a:p>
      </dgm:t>
    </dgm:pt>
    <dgm:pt modelId="{08B7000C-4ED3-3745-99B4-93297DC63D69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5.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Perkhidmatan</a:t>
          </a:r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 Kesihatan </a:t>
          </a:r>
          <a:r>
            <a:rPr lang="en-GB" b="1" dirty="0" err="1">
              <a:latin typeface="Arial" panose="020B0604020202020204" pitchFamily="34" charset="0"/>
              <a:cs typeface="Arial" panose="020B0604020202020204" pitchFamily="34" charset="0"/>
            </a:rPr>
            <a:t>Pekerjaan</a:t>
          </a:r>
          <a:endParaRPr lang="en-GB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A8EE2F-ED62-7D4E-B70D-A4C8C5F96D9E}" type="parTrans" cxnId="{90EADA97-7EE0-A746-917A-A0AAB1CABE72}">
      <dgm:prSet/>
      <dgm:spPr/>
      <dgm:t>
        <a:bodyPr/>
        <a:lstStyle/>
        <a:p>
          <a:endParaRPr lang="en-GB"/>
        </a:p>
      </dgm:t>
    </dgm:pt>
    <dgm:pt modelId="{4598B654-8201-C845-8EB0-F2665FCEABF5}" type="sibTrans" cxnId="{90EADA97-7EE0-A746-917A-A0AAB1CABE72}">
      <dgm:prSet/>
      <dgm:spPr/>
      <dgm:t>
        <a:bodyPr/>
        <a:lstStyle/>
        <a:p>
          <a:endParaRPr lang="en-GB"/>
        </a:p>
      </dgm:t>
    </dgm:pt>
    <dgm:pt modelId="{133A94FA-46F1-F14C-BFE6-5561D7DFBA30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6. OSH-C</a:t>
          </a:r>
        </a:p>
      </dgm:t>
    </dgm:pt>
    <dgm:pt modelId="{5C51E50A-DB5C-4143-B8AF-9771A8352819}" type="parTrans" cxnId="{2F57C74D-6595-EE44-A2B9-6024402A8513}">
      <dgm:prSet/>
      <dgm:spPr/>
      <dgm:t>
        <a:bodyPr/>
        <a:lstStyle/>
        <a:p>
          <a:endParaRPr lang="en-GB"/>
        </a:p>
      </dgm:t>
    </dgm:pt>
    <dgm:pt modelId="{B1504393-CD30-F347-8828-979321477A39}" type="sibTrans" cxnId="{2F57C74D-6595-EE44-A2B9-6024402A8513}">
      <dgm:prSet/>
      <dgm:spPr/>
      <dgm:t>
        <a:bodyPr/>
        <a:lstStyle/>
        <a:p>
          <a:endParaRPr lang="en-GB"/>
        </a:p>
      </dgm:t>
    </dgm:pt>
    <dgm:pt modelId="{682E0C22-2F14-AB48-BA82-3EB81599A737}" type="pres">
      <dgm:prSet presAssocID="{20018E4B-8298-8042-A7BD-6B65C2BFA5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F12BF974-C64C-FA4A-866E-1F46443E34DF}" type="pres">
      <dgm:prSet presAssocID="{78707EE7-7505-184D-81AE-93FCB77000AF}" presName="parentLin" presStyleCnt="0"/>
      <dgm:spPr/>
    </dgm:pt>
    <dgm:pt modelId="{9E2245F2-C5EE-FD43-9C42-F75FA66F5E50}" type="pres">
      <dgm:prSet presAssocID="{78707EE7-7505-184D-81AE-93FCB77000AF}" presName="parentLeftMargin" presStyleLbl="node1" presStyleIdx="0" presStyleCnt="6"/>
      <dgm:spPr/>
      <dgm:t>
        <a:bodyPr/>
        <a:lstStyle/>
        <a:p>
          <a:endParaRPr lang="en-MY"/>
        </a:p>
      </dgm:t>
    </dgm:pt>
    <dgm:pt modelId="{EFEB723B-2D29-8C43-9AA4-6F9807B25467}" type="pres">
      <dgm:prSet presAssocID="{78707EE7-7505-184D-81AE-93FCB77000A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A366425-68B1-064A-81C4-543E4005E8C0}" type="pres">
      <dgm:prSet presAssocID="{78707EE7-7505-184D-81AE-93FCB77000AF}" presName="negativeSpace" presStyleCnt="0"/>
      <dgm:spPr/>
    </dgm:pt>
    <dgm:pt modelId="{48C96541-B68B-FB4A-AF6F-7AD1957D4969}" type="pres">
      <dgm:prSet presAssocID="{78707EE7-7505-184D-81AE-93FCB77000AF}" presName="childText" presStyleLbl="conFgAcc1" presStyleIdx="0" presStyleCnt="6">
        <dgm:presLayoutVars>
          <dgm:bulletEnabled val="1"/>
        </dgm:presLayoutVars>
      </dgm:prSet>
      <dgm:spPr/>
    </dgm:pt>
    <dgm:pt modelId="{3B512CC9-A4C5-F548-B042-A121C703F4CC}" type="pres">
      <dgm:prSet presAssocID="{8E48E3E9-4ADE-C54D-95AA-6236BBAFA146}" presName="spaceBetweenRectangles" presStyleCnt="0"/>
      <dgm:spPr/>
    </dgm:pt>
    <dgm:pt modelId="{0143BFD5-09C2-1345-94B7-65633C565932}" type="pres">
      <dgm:prSet presAssocID="{C5668F5A-74ED-724F-8B6F-A30CD8EFE077}" presName="parentLin" presStyleCnt="0"/>
      <dgm:spPr/>
    </dgm:pt>
    <dgm:pt modelId="{4F7C0D61-EA99-F34D-89A4-87B5BBED8A49}" type="pres">
      <dgm:prSet presAssocID="{C5668F5A-74ED-724F-8B6F-A30CD8EFE077}" presName="parentLeftMargin" presStyleLbl="node1" presStyleIdx="0" presStyleCnt="6"/>
      <dgm:spPr/>
      <dgm:t>
        <a:bodyPr/>
        <a:lstStyle/>
        <a:p>
          <a:endParaRPr lang="en-MY"/>
        </a:p>
      </dgm:t>
    </dgm:pt>
    <dgm:pt modelId="{A0DC5B01-4CDE-E646-B1D9-6014EF5635A7}" type="pres">
      <dgm:prSet presAssocID="{C5668F5A-74ED-724F-8B6F-A30CD8EFE07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5BEEAC6-75AB-1E4A-91A0-9DDE5C36F101}" type="pres">
      <dgm:prSet presAssocID="{C5668F5A-74ED-724F-8B6F-A30CD8EFE077}" presName="negativeSpace" presStyleCnt="0"/>
      <dgm:spPr/>
    </dgm:pt>
    <dgm:pt modelId="{4F0F0B3C-0E56-364E-8959-F0B5BE0EED5C}" type="pres">
      <dgm:prSet presAssocID="{C5668F5A-74ED-724F-8B6F-A30CD8EFE077}" presName="childText" presStyleLbl="conFgAcc1" presStyleIdx="1" presStyleCnt="6">
        <dgm:presLayoutVars>
          <dgm:bulletEnabled val="1"/>
        </dgm:presLayoutVars>
      </dgm:prSet>
      <dgm:spPr/>
    </dgm:pt>
    <dgm:pt modelId="{636954B5-AF30-8D4E-B300-67F2FC229821}" type="pres">
      <dgm:prSet presAssocID="{4ACC3440-AB4A-634D-959D-658CF813AE83}" presName="spaceBetweenRectangles" presStyleCnt="0"/>
      <dgm:spPr/>
    </dgm:pt>
    <dgm:pt modelId="{F177F1DE-3851-CA40-87DA-E4EAAF518566}" type="pres">
      <dgm:prSet presAssocID="{08DC2C67-58D2-4045-AFB8-50BF4AE7E383}" presName="parentLin" presStyleCnt="0"/>
      <dgm:spPr/>
    </dgm:pt>
    <dgm:pt modelId="{35C59547-F868-244E-8F2C-08A78D191D2A}" type="pres">
      <dgm:prSet presAssocID="{08DC2C67-58D2-4045-AFB8-50BF4AE7E383}" presName="parentLeftMargin" presStyleLbl="node1" presStyleIdx="1" presStyleCnt="6"/>
      <dgm:spPr/>
      <dgm:t>
        <a:bodyPr/>
        <a:lstStyle/>
        <a:p>
          <a:endParaRPr lang="en-MY"/>
        </a:p>
      </dgm:t>
    </dgm:pt>
    <dgm:pt modelId="{C1A0657E-1C40-F244-9F94-4A08C5FADA10}" type="pres">
      <dgm:prSet presAssocID="{08DC2C67-58D2-4045-AFB8-50BF4AE7E38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18AFD04-B842-504F-A0E7-CB116A5F458E}" type="pres">
      <dgm:prSet presAssocID="{08DC2C67-58D2-4045-AFB8-50BF4AE7E383}" presName="negativeSpace" presStyleCnt="0"/>
      <dgm:spPr/>
    </dgm:pt>
    <dgm:pt modelId="{A295BE96-5B48-C44C-8892-4458D6CBAC3A}" type="pres">
      <dgm:prSet presAssocID="{08DC2C67-58D2-4045-AFB8-50BF4AE7E383}" presName="childText" presStyleLbl="conFgAcc1" presStyleIdx="2" presStyleCnt="6">
        <dgm:presLayoutVars>
          <dgm:bulletEnabled val="1"/>
        </dgm:presLayoutVars>
      </dgm:prSet>
      <dgm:spPr/>
    </dgm:pt>
    <dgm:pt modelId="{5BF10757-F7A1-F642-85E4-05D5BF628DBC}" type="pres">
      <dgm:prSet presAssocID="{226515C2-8577-E441-8A3D-B014F223BC44}" presName="spaceBetweenRectangles" presStyleCnt="0"/>
      <dgm:spPr/>
    </dgm:pt>
    <dgm:pt modelId="{4DCAE148-293E-2840-B0FC-6F95B2C4B64E}" type="pres">
      <dgm:prSet presAssocID="{6465EA02-01BB-674B-B8FF-66E4C879F1F4}" presName="parentLin" presStyleCnt="0"/>
      <dgm:spPr/>
    </dgm:pt>
    <dgm:pt modelId="{356E2613-18F6-5046-A17B-761572FEBAAB}" type="pres">
      <dgm:prSet presAssocID="{6465EA02-01BB-674B-B8FF-66E4C879F1F4}" presName="parentLeftMargin" presStyleLbl="node1" presStyleIdx="2" presStyleCnt="6"/>
      <dgm:spPr/>
      <dgm:t>
        <a:bodyPr/>
        <a:lstStyle/>
        <a:p>
          <a:endParaRPr lang="en-MY"/>
        </a:p>
      </dgm:t>
    </dgm:pt>
    <dgm:pt modelId="{2AD5FD1F-BC7F-FC4C-9CED-30091298D6D0}" type="pres">
      <dgm:prSet presAssocID="{6465EA02-01BB-674B-B8FF-66E4C879F1F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84A6AF7-8AEB-1547-8122-0AD5898B6C9F}" type="pres">
      <dgm:prSet presAssocID="{6465EA02-01BB-674B-B8FF-66E4C879F1F4}" presName="negativeSpace" presStyleCnt="0"/>
      <dgm:spPr/>
    </dgm:pt>
    <dgm:pt modelId="{1635F7FC-4AA3-C44B-B20A-15FC0E7BF908}" type="pres">
      <dgm:prSet presAssocID="{6465EA02-01BB-674B-B8FF-66E4C879F1F4}" presName="childText" presStyleLbl="conFgAcc1" presStyleIdx="3" presStyleCnt="6">
        <dgm:presLayoutVars>
          <dgm:bulletEnabled val="1"/>
        </dgm:presLayoutVars>
      </dgm:prSet>
      <dgm:spPr/>
    </dgm:pt>
    <dgm:pt modelId="{D2FF14A8-2961-6749-ADDD-4C8E8C8C3355}" type="pres">
      <dgm:prSet presAssocID="{F6F6AC3B-6F60-7942-BD13-5416AC91203B}" presName="spaceBetweenRectangles" presStyleCnt="0"/>
      <dgm:spPr/>
    </dgm:pt>
    <dgm:pt modelId="{B2F8528F-E27C-9840-AB46-68BCC900F08E}" type="pres">
      <dgm:prSet presAssocID="{08B7000C-4ED3-3745-99B4-93297DC63D69}" presName="parentLin" presStyleCnt="0"/>
      <dgm:spPr/>
    </dgm:pt>
    <dgm:pt modelId="{B77B7362-C50E-834C-A335-7F2A4F596F6D}" type="pres">
      <dgm:prSet presAssocID="{08B7000C-4ED3-3745-99B4-93297DC63D69}" presName="parentLeftMargin" presStyleLbl="node1" presStyleIdx="3" presStyleCnt="6"/>
      <dgm:spPr/>
      <dgm:t>
        <a:bodyPr/>
        <a:lstStyle/>
        <a:p>
          <a:endParaRPr lang="en-MY"/>
        </a:p>
      </dgm:t>
    </dgm:pt>
    <dgm:pt modelId="{851A3AFA-4B1A-7647-B0C0-7DB6B216762D}" type="pres">
      <dgm:prSet presAssocID="{08B7000C-4ED3-3745-99B4-93297DC63D6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BA359D3-4042-6E48-89D6-955D1FD423F1}" type="pres">
      <dgm:prSet presAssocID="{08B7000C-4ED3-3745-99B4-93297DC63D69}" presName="negativeSpace" presStyleCnt="0"/>
      <dgm:spPr/>
    </dgm:pt>
    <dgm:pt modelId="{31280C1D-0F84-2F4A-81A2-1940A66DB280}" type="pres">
      <dgm:prSet presAssocID="{08B7000C-4ED3-3745-99B4-93297DC63D69}" presName="childText" presStyleLbl="conFgAcc1" presStyleIdx="4" presStyleCnt="6">
        <dgm:presLayoutVars>
          <dgm:bulletEnabled val="1"/>
        </dgm:presLayoutVars>
      </dgm:prSet>
      <dgm:spPr/>
    </dgm:pt>
    <dgm:pt modelId="{D561E96B-A825-294B-A4C0-8354D710D865}" type="pres">
      <dgm:prSet presAssocID="{4598B654-8201-C845-8EB0-F2665FCEABF5}" presName="spaceBetweenRectangles" presStyleCnt="0"/>
      <dgm:spPr/>
    </dgm:pt>
    <dgm:pt modelId="{927A6858-3466-DD49-AD88-DFFED5CAC2D9}" type="pres">
      <dgm:prSet presAssocID="{133A94FA-46F1-F14C-BFE6-5561D7DFBA30}" presName="parentLin" presStyleCnt="0"/>
      <dgm:spPr/>
    </dgm:pt>
    <dgm:pt modelId="{6A9E9232-826B-B241-A56F-6CF76DBA0C14}" type="pres">
      <dgm:prSet presAssocID="{133A94FA-46F1-F14C-BFE6-5561D7DFBA30}" presName="parentLeftMargin" presStyleLbl="node1" presStyleIdx="4" presStyleCnt="6"/>
      <dgm:spPr/>
      <dgm:t>
        <a:bodyPr/>
        <a:lstStyle/>
        <a:p>
          <a:endParaRPr lang="en-MY"/>
        </a:p>
      </dgm:t>
    </dgm:pt>
    <dgm:pt modelId="{322BB205-6158-7246-88C4-89F8117AFBAC}" type="pres">
      <dgm:prSet presAssocID="{133A94FA-46F1-F14C-BFE6-5561D7DFBA3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CB9A890-02AE-0D49-89F3-ECB48F546591}" type="pres">
      <dgm:prSet presAssocID="{133A94FA-46F1-F14C-BFE6-5561D7DFBA30}" presName="negativeSpace" presStyleCnt="0"/>
      <dgm:spPr/>
    </dgm:pt>
    <dgm:pt modelId="{088264B3-D0BD-D145-991D-1BA81C0623E5}" type="pres">
      <dgm:prSet presAssocID="{133A94FA-46F1-F14C-BFE6-5561D7DFBA3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C02112F-7282-C84E-8737-5EFA682E92A6}" srcId="{20018E4B-8298-8042-A7BD-6B65C2BFA534}" destId="{6465EA02-01BB-674B-B8FF-66E4C879F1F4}" srcOrd="3" destOrd="0" parTransId="{71276459-A2E9-0442-81F6-529F9E05C28B}" sibTransId="{F6F6AC3B-6F60-7942-BD13-5416AC91203B}"/>
    <dgm:cxn modelId="{A1D6EF7E-5266-AD47-9927-B095A34412B9}" type="presOf" srcId="{78707EE7-7505-184D-81AE-93FCB77000AF}" destId="{EFEB723B-2D29-8C43-9AA4-6F9807B25467}" srcOrd="1" destOrd="0" presId="urn:microsoft.com/office/officeart/2005/8/layout/list1"/>
    <dgm:cxn modelId="{A9A2E191-4FC8-8447-AF92-CB6E3736D73B}" type="presOf" srcId="{08B7000C-4ED3-3745-99B4-93297DC63D69}" destId="{B77B7362-C50E-834C-A335-7F2A4F596F6D}" srcOrd="0" destOrd="0" presId="urn:microsoft.com/office/officeart/2005/8/layout/list1"/>
    <dgm:cxn modelId="{0D4DD3BC-A243-104E-88A1-5CE3680F7976}" type="presOf" srcId="{133A94FA-46F1-F14C-BFE6-5561D7DFBA30}" destId="{6A9E9232-826B-B241-A56F-6CF76DBA0C14}" srcOrd="0" destOrd="0" presId="urn:microsoft.com/office/officeart/2005/8/layout/list1"/>
    <dgm:cxn modelId="{97C69C4F-87CC-BC4A-B1FD-596240FB0DE0}" type="presOf" srcId="{133A94FA-46F1-F14C-BFE6-5561D7DFBA30}" destId="{322BB205-6158-7246-88C4-89F8117AFBAC}" srcOrd="1" destOrd="0" presId="urn:microsoft.com/office/officeart/2005/8/layout/list1"/>
    <dgm:cxn modelId="{0FE4AA70-3207-8541-B034-E52A214200C9}" type="presOf" srcId="{78707EE7-7505-184D-81AE-93FCB77000AF}" destId="{9E2245F2-C5EE-FD43-9C42-F75FA66F5E50}" srcOrd="0" destOrd="0" presId="urn:microsoft.com/office/officeart/2005/8/layout/list1"/>
    <dgm:cxn modelId="{B2924E2E-B77C-5143-AEFE-82A497754155}" type="presOf" srcId="{6465EA02-01BB-674B-B8FF-66E4C879F1F4}" destId="{356E2613-18F6-5046-A17B-761572FEBAAB}" srcOrd="0" destOrd="0" presId="urn:microsoft.com/office/officeart/2005/8/layout/list1"/>
    <dgm:cxn modelId="{6540D20E-BDBA-924A-8DB1-A9265458D3AF}" type="presOf" srcId="{20018E4B-8298-8042-A7BD-6B65C2BFA534}" destId="{682E0C22-2F14-AB48-BA82-3EB81599A737}" srcOrd="0" destOrd="0" presId="urn:microsoft.com/office/officeart/2005/8/layout/list1"/>
    <dgm:cxn modelId="{90EADA97-7EE0-A746-917A-A0AAB1CABE72}" srcId="{20018E4B-8298-8042-A7BD-6B65C2BFA534}" destId="{08B7000C-4ED3-3745-99B4-93297DC63D69}" srcOrd="4" destOrd="0" parTransId="{FBA8EE2F-ED62-7D4E-B70D-A4C8C5F96D9E}" sibTransId="{4598B654-8201-C845-8EB0-F2665FCEABF5}"/>
    <dgm:cxn modelId="{2F57C74D-6595-EE44-A2B9-6024402A8513}" srcId="{20018E4B-8298-8042-A7BD-6B65C2BFA534}" destId="{133A94FA-46F1-F14C-BFE6-5561D7DFBA30}" srcOrd="5" destOrd="0" parTransId="{5C51E50A-DB5C-4143-B8AF-9771A8352819}" sibTransId="{B1504393-CD30-F347-8828-979321477A39}"/>
    <dgm:cxn modelId="{43A2C69C-F6F9-F747-8725-FDE805D14722}" type="presOf" srcId="{08B7000C-4ED3-3745-99B4-93297DC63D69}" destId="{851A3AFA-4B1A-7647-B0C0-7DB6B216762D}" srcOrd="1" destOrd="0" presId="urn:microsoft.com/office/officeart/2005/8/layout/list1"/>
    <dgm:cxn modelId="{81094D16-5D1A-9547-812A-7D7B8FC18B7B}" srcId="{20018E4B-8298-8042-A7BD-6B65C2BFA534}" destId="{08DC2C67-58D2-4045-AFB8-50BF4AE7E383}" srcOrd="2" destOrd="0" parTransId="{F3E7E69A-F6D2-EA49-896A-2465F2CCF0D8}" sibTransId="{226515C2-8577-E441-8A3D-B014F223BC44}"/>
    <dgm:cxn modelId="{54A10983-8084-174D-B37B-E7A1D6B85887}" srcId="{20018E4B-8298-8042-A7BD-6B65C2BFA534}" destId="{78707EE7-7505-184D-81AE-93FCB77000AF}" srcOrd="0" destOrd="0" parTransId="{423A66BF-7E1D-904B-A55F-F44A5A02E1E3}" sibTransId="{8E48E3E9-4ADE-C54D-95AA-6236BBAFA146}"/>
    <dgm:cxn modelId="{87364259-D139-6F42-838E-41386B3E1E89}" type="presOf" srcId="{08DC2C67-58D2-4045-AFB8-50BF4AE7E383}" destId="{35C59547-F868-244E-8F2C-08A78D191D2A}" srcOrd="0" destOrd="0" presId="urn:microsoft.com/office/officeart/2005/8/layout/list1"/>
    <dgm:cxn modelId="{B2BD5B15-1134-CC41-B59E-CD16CFE1952A}" type="presOf" srcId="{C5668F5A-74ED-724F-8B6F-A30CD8EFE077}" destId="{4F7C0D61-EA99-F34D-89A4-87B5BBED8A49}" srcOrd="0" destOrd="0" presId="urn:microsoft.com/office/officeart/2005/8/layout/list1"/>
    <dgm:cxn modelId="{BE4EA947-768E-BB49-A488-238B6B70276C}" type="presOf" srcId="{C5668F5A-74ED-724F-8B6F-A30CD8EFE077}" destId="{A0DC5B01-4CDE-E646-B1D9-6014EF5635A7}" srcOrd="1" destOrd="0" presId="urn:microsoft.com/office/officeart/2005/8/layout/list1"/>
    <dgm:cxn modelId="{FB869FCC-FAD5-9F4D-B2FF-9E0EA6430318}" type="presOf" srcId="{6465EA02-01BB-674B-B8FF-66E4C879F1F4}" destId="{2AD5FD1F-BC7F-FC4C-9CED-30091298D6D0}" srcOrd="1" destOrd="0" presId="urn:microsoft.com/office/officeart/2005/8/layout/list1"/>
    <dgm:cxn modelId="{5C818B4E-4C71-C249-8C1F-C293B9153360}" type="presOf" srcId="{08DC2C67-58D2-4045-AFB8-50BF4AE7E383}" destId="{C1A0657E-1C40-F244-9F94-4A08C5FADA10}" srcOrd="1" destOrd="0" presId="urn:microsoft.com/office/officeart/2005/8/layout/list1"/>
    <dgm:cxn modelId="{2D160EC5-7000-564E-9BC8-5068E9835336}" srcId="{20018E4B-8298-8042-A7BD-6B65C2BFA534}" destId="{C5668F5A-74ED-724F-8B6F-A30CD8EFE077}" srcOrd="1" destOrd="0" parTransId="{243265BE-54A1-3647-AF7E-EF7DBEA7C07D}" sibTransId="{4ACC3440-AB4A-634D-959D-658CF813AE83}"/>
    <dgm:cxn modelId="{CE3489AC-D63D-5D4A-B55F-CD001568684D}" type="presParOf" srcId="{682E0C22-2F14-AB48-BA82-3EB81599A737}" destId="{F12BF974-C64C-FA4A-866E-1F46443E34DF}" srcOrd="0" destOrd="0" presId="urn:microsoft.com/office/officeart/2005/8/layout/list1"/>
    <dgm:cxn modelId="{B7A9403D-C4AC-7746-975F-4C2692195C1A}" type="presParOf" srcId="{F12BF974-C64C-FA4A-866E-1F46443E34DF}" destId="{9E2245F2-C5EE-FD43-9C42-F75FA66F5E50}" srcOrd="0" destOrd="0" presId="urn:microsoft.com/office/officeart/2005/8/layout/list1"/>
    <dgm:cxn modelId="{FC2AFCE2-60C4-8847-8A38-074AFFC91DB2}" type="presParOf" srcId="{F12BF974-C64C-FA4A-866E-1F46443E34DF}" destId="{EFEB723B-2D29-8C43-9AA4-6F9807B25467}" srcOrd="1" destOrd="0" presId="urn:microsoft.com/office/officeart/2005/8/layout/list1"/>
    <dgm:cxn modelId="{F795E56A-A61A-2C44-9F23-0A2D268A2D80}" type="presParOf" srcId="{682E0C22-2F14-AB48-BA82-3EB81599A737}" destId="{BA366425-68B1-064A-81C4-543E4005E8C0}" srcOrd="1" destOrd="0" presId="urn:microsoft.com/office/officeart/2005/8/layout/list1"/>
    <dgm:cxn modelId="{CBAC6ED4-56C8-8B48-8FF0-5EB08A36DC6C}" type="presParOf" srcId="{682E0C22-2F14-AB48-BA82-3EB81599A737}" destId="{48C96541-B68B-FB4A-AF6F-7AD1957D4969}" srcOrd="2" destOrd="0" presId="urn:microsoft.com/office/officeart/2005/8/layout/list1"/>
    <dgm:cxn modelId="{0D51AE51-861C-5F4E-85D9-FD2A654E1A44}" type="presParOf" srcId="{682E0C22-2F14-AB48-BA82-3EB81599A737}" destId="{3B512CC9-A4C5-F548-B042-A121C703F4CC}" srcOrd="3" destOrd="0" presId="urn:microsoft.com/office/officeart/2005/8/layout/list1"/>
    <dgm:cxn modelId="{9FF2B935-003A-A642-B6BE-A406E46E0343}" type="presParOf" srcId="{682E0C22-2F14-AB48-BA82-3EB81599A737}" destId="{0143BFD5-09C2-1345-94B7-65633C565932}" srcOrd="4" destOrd="0" presId="urn:microsoft.com/office/officeart/2005/8/layout/list1"/>
    <dgm:cxn modelId="{FDA3E727-9535-8548-AFE0-DA5A6CEE225A}" type="presParOf" srcId="{0143BFD5-09C2-1345-94B7-65633C565932}" destId="{4F7C0D61-EA99-F34D-89A4-87B5BBED8A49}" srcOrd="0" destOrd="0" presId="urn:microsoft.com/office/officeart/2005/8/layout/list1"/>
    <dgm:cxn modelId="{432041C9-60B2-564B-9FFB-0DBA1C7F6F55}" type="presParOf" srcId="{0143BFD5-09C2-1345-94B7-65633C565932}" destId="{A0DC5B01-4CDE-E646-B1D9-6014EF5635A7}" srcOrd="1" destOrd="0" presId="urn:microsoft.com/office/officeart/2005/8/layout/list1"/>
    <dgm:cxn modelId="{D53822B6-3672-284C-82E0-EB2350DDDF96}" type="presParOf" srcId="{682E0C22-2F14-AB48-BA82-3EB81599A737}" destId="{95BEEAC6-75AB-1E4A-91A0-9DDE5C36F101}" srcOrd="5" destOrd="0" presId="urn:microsoft.com/office/officeart/2005/8/layout/list1"/>
    <dgm:cxn modelId="{045A952D-A64F-FC42-8FF0-937EFCAB8309}" type="presParOf" srcId="{682E0C22-2F14-AB48-BA82-3EB81599A737}" destId="{4F0F0B3C-0E56-364E-8959-F0B5BE0EED5C}" srcOrd="6" destOrd="0" presId="urn:microsoft.com/office/officeart/2005/8/layout/list1"/>
    <dgm:cxn modelId="{2EC87C91-06A2-9A48-8410-ECFCC92B551D}" type="presParOf" srcId="{682E0C22-2F14-AB48-BA82-3EB81599A737}" destId="{636954B5-AF30-8D4E-B300-67F2FC229821}" srcOrd="7" destOrd="0" presId="urn:microsoft.com/office/officeart/2005/8/layout/list1"/>
    <dgm:cxn modelId="{12681FAC-E045-854F-AC77-D783C21206E8}" type="presParOf" srcId="{682E0C22-2F14-AB48-BA82-3EB81599A737}" destId="{F177F1DE-3851-CA40-87DA-E4EAAF518566}" srcOrd="8" destOrd="0" presId="urn:microsoft.com/office/officeart/2005/8/layout/list1"/>
    <dgm:cxn modelId="{E38B0147-05FA-B942-B155-FCB1D8C68D4C}" type="presParOf" srcId="{F177F1DE-3851-CA40-87DA-E4EAAF518566}" destId="{35C59547-F868-244E-8F2C-08A78D191D2A}" srcOrd="0" destOrd="0" presId="urn:microsoft.com/office/officeart/2005/8/layout/list1"/>
    <dgm:cxn modelId="{AE17E3DE-EFB8-0440-99F4-DE9081DE1DA1}" type="presParOf" srcId="{F177F1DE-3851-CA40-87DA-E4EAAF518566}" destId="{C1A0657E-1C40-F244-9F94-4A08C5FADA10}" srcOrd="1" destOrd="0" presId="urn:microsoft.com/office/officeart/2005/8/layout/list1"/>
    <dgm:cxn modelId="{E7B163D1-48E2-0C48-B4B9-9AFEC1105EB1}" type="presParOf" srcId="{682E0C22-2F14-AB48-BA82-3EB81599A737}" destId="{118AFD04-B842-504F-A0E7-CB116A5F458E}" srcOrd="9" destOrd="0" presId="urn:microsoft.com/office/officeart/2005/8/layout/list1"/>
    <dgm:cxn modelId="{0B254CDA-516C-804D-BE62-BF8FAFD69C0A}" type="presParOf" srcId="{682E0C22-2F14-AB48-BA82-3EB81599A737}" destId="{A295BE96-5B48-C44C-8892-4458D6CBAC3A}" srcOrd="10" destOrd="0" presId="urn:microsoft.com/office/officeart/2005/8/layout/list1"/>
    <dgm:cxn modelId="{8D4060BF-42A3-1149-9778-82791BCA4292}" type="presParOf" srcId="{682E0C22-2F14-AB48-BA82-3EB81599A737}" destId="{5BF10757-F7A1-F642-85E4-05D5BF628DBC}" srcOrd="11" destOrd="0" presId="urn:microsoft.com/office/officeart/2005/8/layout/list1"/>
    <dgm:cxn modelId="{2FD49548-DF03-7E4D-BFAC-7A964CDD86BA}" type="presParOf" srcId="{682E0C22-2F14-AB48-BA82-3EB81599A737}" destId="{4DCAE148-293E-2840-B0FC-6F95B2C4B64E}" srcOrd="12" destOrd="0" presId="urn:microsoft.com/office/officeart/2005/8/layout/list1"/>
    <dgm:cxn modelId="{8A4558C4-1A36-BA48-B7A9-10557C210AB9}" type="presParOf" srcId="{4DCAE148-293E-2840-B0FC-6F95B2C4B64E}" destId="{356E2613-18F6-5046-A17B-761572FEBAAB}" srcOrd="0" destOrd="0" presId="urn:microsoft.com/office/officeart/2005/8/layout/list1"/>
    <dgm:cxn modelId="{38377680-08DA-CA44-AD6D-2588FF5CF6A3}" type="presParOf" srcId="{4DCAE148-293E-2840-B0FC-6F95B2C4B64E}" destId="{2AD5FD1F-BC7F-FC4C-9CED-30091298D6D0}" srcOrd="1" destOrd="0" presId="urn:microsoft.com/office/officeart/2005/8/layout/list1"/>
    <dgm:cxn modelId="{2D8EE212-1EA3-7D48-88FE-F5F3E5F045DB}" type="presParOf" srcId="{682E0C22-2F14-AB48-BA82-3EB81599A737}" destId="{C84A6AF7-8AEB-1547-8122-0AD5898B6C9F}" srcOrd="13" destOrd="0" presId="urn:microsoft.com/office/officeart/2005/8/layout/list1"/>
    <dgm:cxn modelId="{128BBDAF-1E07-1143-AA5E-F0F9A0C6E76A}" type="presParOf" srcId="{682E0C22-2F14-AB48-BA82-3EB81599A737}" destId="{1635F7FC-4AA3-C44B-B20A-15FC0E7BF908}" srcOrd="14" destOrd="0" presId="urn:microsoft.com/office/officeart/2005/8/layout/list1"/>
    <dgm:cxn modelId="{2ED819D5-26B1-A348-B6FD-75276E92F87B}" type="presParOf" srcId="{682E0C22-2F14-AB48-BA82-3EB81599A737}" destId="{D2FF14A8-2961-6749-ADDD-4C8E8C8C3355}" srcOrd="15" destOrd="0" presId="urn:microsoft.com/office/officeart/2005/8/layout/list1"/>
    <dgm:cxn modelId="{53C22ACA-50F5-9047-831B-8C5F075A1F00}" type="presParOf" srcId="{682E0C22-2F14-AB48-BA82-3EB81599A737}" destId="{B2F8528F-E27C-9840-AB46-68BCC900F08E}" srcOrd="16" destOrd="0" presId="urn:microsoft.com/office/officeart/2005/8/layout/list1"/>
    <dgm:cxn modelId="{E84FD1BC-425A-104B-A880-670ABD3E5F28}" type="presParOf" srcId="{B2F8528F-E27C-9840-AB46-68BCC900F08E}" destId="{B77B7362-C50E-834C-A335-7F2A4F596F6D}" srcOrd="0" destOrd="0" presId="urn:microsoft.com/office/officeart/2005/8/layout/list1"/>
    <dgm:cxn modelId="{242A7B45-546A-3B47-8681-D7CB95EAB38F}" type="presParOf" srcId="{B2F8528F-E27C-9840-AB46-68BCC900F08E}" destId="{851A3AFA-4B1A-7647-B0C0-7DB6B216762D}" srcOrd="1" destOrd="0" presId="urn:microsoft.com/office/officeart/2005/8/layout/list1"/>
    <dgm:cxn modelId="{0A6C78C5-0AA2-CA47-AD0D-97C5A123A30B}" type="presParOf" srcId="{682E0C22-2F14-AB48-BA82-3EB81599A737}" destId="{4BA359D3-4042-6E48-89D6-955D1FD423F1}" srcOrd="17" destOrd="0" presId="urn:microsoft.com/office/officeart/2005/8/layout/list1"/>
    <dgm:cxn modelId="{A22BB8AB-8192-D14A-B5D7-82175B5ADBD7}" type="presParOf" srcId="{682E0C22-2F14-AB48-BA82-3EB81599A737}" destId="{31280C1D-0F84-2F4A-81A2-1940A66DB280}" srcOrd="18" destOrd="0" presId="urn:microsoft.com/office/officeart/2005/8/layout/list1"/>
    <dgm:cxn modelId="{A241B02D-99DB-6845-B2DC-44EABEE3C94F}" type="presParOf" srcId="{682E0C22-2F14-AB48-BA82-3EB81599A737}" destId="{D561E96B-A825-294B-A4C0-8354D710D865}" srcOrd="19" destOrd="0" presId="urn:microsoft.com/office/officeart/2005/8/layout/list1"/>
    <dgm:cxn modelId="{87282A94-42AB-5C47-B889-D19FA3682658}" type="presParOf" srcId="{682E0C22-2F14-AB48-BA82-3EB81599A737}" destId="{927A6858-3466-DD49-AD88-DFFED5CAC2D9}" srcOrd="20" destOrd="0" presId="urn:microsoft.com/office/officeart/2005/8/layout/list1"/>
    <dgm:cxn modelId="{62305D04-93FA-AC41-9B8A-1B2190307B52}" type="presParOf" srcId="{927A6858-3466-DD49-AD88-DFFED5CAC2D9}" destId="{6A9E9232-826B-B241-A56F-6CF76DBA0C14}" srcOrd="0" destOrd="0" presId="urn:microsoft.com/office/officeart/2005/8/layout/list1"/>
    <dgm:cxn modelId="{3EBD9636-6FD4-F541-A4AE-D6D511643C5E}" type="presParOf" srcId="{927A6858-3466-DD49-AD88-DFFED5CAC2D9}" destId="{322BB205-6158-7246-88C4-89F8117AFBAC}" srcOrd="1" destOrd="0" presId="urn:microsoft.com/office/officeart/2005/8/layout/list1"/>
    <dgm:cxn modelId="{2AD03DC1-70EA-504A-B3AD-9CCE09BC39CD}" type="presParOf" srcId="{682E0C22-2F14-AB48-BA82-3EB81599A737}" destId="{1CB9A890-02AE-0D49-89F3-ECB48F546591}" srcOrd="21" destOrd="0" presId="urn:microsoft.com/office/officeart/2005/8/layout/list1"/>
    <dgm:cxn modelId="{E29C582C-4C71-A440-83E6-04E04E787512}" type="presParOf" srcId="{682E0C22-2F14-AB48-BA82-3EB81599A737}" destId="{088264B3-D0BD-D145-991D-1BA81C0623E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9587"/>
          </a:xfrm>
          <a:prstGeom prst="rect">
            <a:avLst/>
          </a:prstGeom>
        </p:spPr>
        <p:txBody>
          <a:bodyPr vert="horz" lIns="92874" tIns="46437" rIns="92874" bIns="46437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1" y="2"/>
            <a:ext cx="2971800" cy="499587"/>
          </a:xfrm>
          <a:prstGeom prst="rect">
            <a:avLst/>
          </a:prstGeom>
        </p:spPr>
        <p:txBody>
          <a:bodyPr vert="horz" lIns="92874" tIns="46437" rIns="92874" bIns="46437" rtlCol="0"/>
          <a:lstStyle>
            <a:lvl1pPr algn="r">
              <a:defRPr sz="1200"/>
            </a:lvl1pPr>
          </a:lstStyle>
          <a:p>
            <a:fld id="{0E294D29-F5BA-4E7B-B214-F34F7D8E2FA8}" type="datetimeFigureOut">
              <a:rPr lang="en-AU" smtClean="0"/>
              <a:t>8/06/2022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6104"/>
            <a:ext cx="2971800" cy="499586"/>
          </a:xfrm>
          <a:prstGeom prst="rect">
            <a:avLst/>
          </a:prstGeom>
        </p:spPr>
        <p:txBody>
          <a:bodyPr vert="horz" lIns="92874" tIns="46437" rIns="92874" bIns="46437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1" y="9446104"/>
            <a:ext cx="2971800" cy="499586"/>
          </a:xfrm>
          <a:prstGeom prst="rect">
            <a:avLst/>
          </a:prstGeom>
        </p:spPr>
        <p:txBody>
          <a:bodyPr vert="horz" lIns="92874" tIns="46437" rIns="92874" bIns="46437" rtlCol="0" anchor="b"/>
          <a:lstStyle>
            <a:lvl1pPr algn="r">
              <a:defRPr sz="1200"/>
            </a:lvl1pPr>
          </a:lstStyle>
          <a:p>
            <a:fld id="{7C8D724D-B560-4D98-A836-722DFF3B9E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61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9587"/>
          </a:xfrm>
          <a:prstGeom prst="rect">
            <a:avLst/>
          </a:prstGeom>
        </p:spPr>
        <p:txBody>
          <a:bodyPr vert="horz" lIns="92874" tIns="46437" rIns="92874" bIns="46437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1" y="2"/>
            <a:ext cx="2971800" cy="499587"/>
          </a:xfrm>
          <a:prstGeom prst="rect">
            <a:avLst/>
          </a:prstGeom>
        </p:spPr>
        <p:txBody>
          <a:bodyPr vert="horz" lIns="92874" tIns="46437" rIns="92874" bIns="46437" rtlCol="0"/>
          <a:lstStyle>
            <a:lvl1pPr algn="r">
              <a:defRPr sz="1200"/>
            </a:lvl1pPr>
          </a:lstStyle>
          <a:p>
            <a:fld id="{8B1285C5-E53F-42C4-9671-C8EDAE45F038}" type="datetimeFigureOut">
              <a:rPr lang="en-AU" smtClean="0"/>
              <a:t>8/06/2022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1425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4" tIns="46437" rIns="92874" bIns="46437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6"/>
            <a:ext cx="5486400" cy="3916114"/>
          </a:xfrm>
          <a:prstGeom prst="rect">
            <a:avLst/>
          </a:prstGeom>
        </p:spPr>
        <p:txBody>
          <a:bodyPr vert="horz" lIns="92874" tIns="46437" rIns="92874" bIns="4643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104"/>
            <a:ext cx="2971800" cy="499586"/>
          </a:xfrm>
          <a:prstGeom prst="rect">
            <a:avLst/>
          </a:prstGeom>
        </p:spPr>
        <p:txBody>
          <a:bodyPr vert="horz" lIns="92874" tIns="46437" rIns="92874" bIns="46437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1" y="9446104"/>
            <a:ext cx="2971800" cy="499586"/>
          </a:xfrm>
          <a:prstGeom prst="rect">
            <a:avLst/>
          </a:prstGeom>
        </p:spPr>
        <p:txBody>
          <a:bodyPr vert="horz" lIns="92874" tIns="46437" rIns="92874" bIns="46437" rtlCol="0" anchor="b"/>
          <a:lstStyle>
            <a:lvl1pPr algn="r">
              <a:defRPr sz="1200"/>
            </a:lvl1pPr>
          </a:lstStyle>
          <a:p>
            <a:fld id="{BEB3AE16-C6A3-4D67-9303-F54BC7E82E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113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97588" y="4408133"/>
            <a:ext cx="5580703" cy="4176125"/>
          </a:xfrm>
          <a:prstGeom prst="rect">
            <a:avLst/>
          </a:prstGeom>
        </p:spPr>
        <p:txBody>
          <a:bodyPr spcFirstLastPara="1" wrap="square" lIns="92870" tIns="92870" rIns="92870" bIns="92870" anchor="t" anchorCtr="0">
            <a:noAutofit/>
          </a:bodyPr>
          <a:lstStyle/>
          <a:p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656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41425"/>
            <a:ext cx="5972175" cy="3359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AE16-C6A3-4D67-9303-F54BC7E82EA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99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41425"/>
            <a:ext cx="5972175" cy="3359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AE16-C6A3-4D67-9303-F54BC7E82EA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86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27683-D4EB-4B18-81D5-471E748678D4}" type="datetime1">
              <a:rPr lang="en-US" smtClean="0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20AD-2E2E-44E3-B525-8B54DA369646}" type="datetime1">
              <a:rPr lang="en-US" smtClean="0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F24F6-CB47-4BD4-8A0D-F4BB6112B5A2}" type="datetime1">
              <a:rPr lang="en-US" smtClean="0"/>
              <a:t>6/8/2022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19200" y="939164"/>
            <a:ext cx="10058400" cy="4833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E986-CE03-40BB-9260-DE1DCBEFFE60}" type="datetime1">
              <a:rPr lang="en-US" smtClean="0"/>
              <a:t>6/8/2022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6674-2A5D-49C2-B730-5FCAA021F3B0}" type="datetime1">
              <a:rPr lang="en-US" smtClean="0"/>
              <a:t>6/8/2022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">
  <p:cSld name="Divider Slide 1">
    <p:bg>
      <p:bgPr>
        <a:solidFill>
          <a:srgbClr val="F2F2F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1" y="2"/>
            <a:ext cx="9780588" cy="637135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6235701" y="2204792"/>
            <a:ext cx="5956300" cy="19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6235701" y="4148862"/>
            <a:ext cx="5956300" cy="110056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252000" bIns="180000" anchor="t" anchorCtr="0">
            <a:normAutofit/>
          </a:bodyPr>
          <a:lstStyle>
            <a:lvl1pPr marL="342900" lvl="0" indent="-17145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1pPr>
            <a:lvl2pPr marL="685800" lvl="1" indent="-171450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2pPr>
            <a:lvl3pPr marL="1028700" lvl="2" indent="-171450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3pPr>
            <a:lvl4pPr marL="1371600" lvl="3" indent="-171450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4pPr>
            <a:lvl5pPr marL="1714500" lvl="4" indent="-171450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9780589" y="52477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D5DA1-DE9A-2943-A0FD-5505D560D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3E5DF2-81D2-D74A-8EE0-EA05CBE4F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23E067-4447-C34F-9C7D-E4EA1FD5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CA42-8B81-C246-9A8F-CF1AC9D92B5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940096-5787-3442-8648-73D7327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883FCA-3A10-8348-BF82-EBA4E8EC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1DA-1CE8-314C-A8F0-6AE0B5BB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0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1008" y="206755"/>
            <a:ext cx="708998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3614" y="1415579"/>
            <a:ext cx="1068154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3B2AE-FD37-4765-B949-4247F4C2369B}" type="datetime1">
              <a:rPr lang="en-US" smtClean="0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" descr="Desk with computer, phone, books, etc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27718"/>
            <a:ext cx="8626561" cy="586739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5029200" y="4514037"/>
            <a:ext cx="6999454" cy="20162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5000" tIns="135000" rIns="189000" bIns="135000" anchor="t" anchorCtr="0">
            <a:noAutofit/>
          </a:bodyPr>
          <a:lstStyle/>
          <a:p>
            <a:pPr rtl="0">
              <a:buSzPts val="4400"/>
            </a:pPr>
            <a:r>
              <a:rPr lang="en-US" sz="3300" dirty="0"/>
              <a:t> </a:t>
            </a:r>
            <a:r>
              <a:rPr lang="en-US" sz="3300" dirty="0" err="1"/>
              <a:t>Taklimat</a:t>
            </a:r>
            <a:r>
              <a:rPr lang="en-US" sz="3300" dirty="0"/>
              <a:t> </a:t>
            </a:r>
            <a:br>
              <a:rPr lang="en-US" sz="3300" dirty="0"/>
            </a:br>
            <a:r>
              <a:rPr lang="en-US" sz="3300" dirty="0"/>
              <a:t>AKKP (</a:t>
            </a:r>
            <a:r>
              <a:rPr lang="en-US" sz="3300" dirty="0" err="1"/>
              <a:t>Pindaan</a:t>
            </a:r>
            <a:r>
              <a:rPr lang="en-US" sz="3300" dirty="0"/>
              <a:t>) 2022</a:t>
            </a:r>
            <a:br>
              <a:rPr lang="en-US" sz="3300" dirty="0"/>
            </a:br>
            <a:r>
              <a:rPr lang="en-US" sz="3300" dirty="0"/>
              <a:t>dan </a:t>
            </a:r>
            <a:br>
              <a:rPr lang="en-US" sz="3300" dirty="0"/>
            </a:br>
            <a:r>
              <a:rPr lang="en-US" sz="3300" dirty="0"/>
              <a:t>AKJ (</a:t>
            </a:r>
            <a:r>
              <a:rPr lang="en-US" sz="3300" dirty="0" err="1"/>
              <a:t>Pemansuhan</a:t>
            </a:r>
            <a:r>
              <a:rPr lang="en-US" sz="3300" dirty="0"/>
              <a:t>) 2022</a:t>
            </a:r>
            <a:endParaRPr sz="3300" dirty="0"/>
          </a:p>
        </p:txBody>
      </p:sp>
      <p:pic>
        <p:nvPicPr>
          <p:cNvPr id="99" name="Google Shape;99;p1" descr="jata negara malaysia – Blo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2938" y="393367"/>
            <a:ext cx="935182" cy="71816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8855160" y="1142220"/>
            <a:ext cx="3230738" cy="63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JABATAN KESELAMATAN DAN KESIHATAN PEKERJAAN </a:t>
            </a:r>
            <a:endParaRPr sz="1350" dirty="0"/>
          </a:p>
          <a:p>
            <a:pPr algn="ctr"/>
            <a:r>
              <a:rPr lang="en-US" sz="1050" b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KEMENTRIAN SUMBER MANUSIA</a:t>
            </a:r>
            <a:endParaRPr sz="1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93"/>
          <p:cNvSpPr txBox="1">
            <a:spLocks noChangeArrowheads="1"/>
          </p:cNvSpPr>
          <p:nvPr/>
        </p:nvSpPr>
        <p:spPr bwMode="auto">
          <a:xfrm>
            <a:off x="8234905" y="5486157"/>
            <a:ext cx="34064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800" dirty="0" err="1"/>
              <a:t>Permohonan</a:t>
            </a:r>
            <a:r>
              <a:rPr lang="en-US" sz="1800" dirty="0"/>
              <a:t> </a:t>
            </a:r>
            <a:r>
              <a:rPr lang="en-US" sz="1800" dirty="0" err="1"/>
              <a:t>kebenaran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skim </a:t>
            </a:r>
            <a:r>
              <a:rPr lang="en-US" sz="1800" dirty="0" err="1"/>
              <a:t>pemeriksaan</a:t>
            </a:r>
            <a:r>
              <a:rPr lang="en-US" sz="1800" dirty="0"/>
              <a:t> </a:t>
            </a:r>
            <a:r>
              <a:rPr lang="en-US" sz="1800" dirty="0" err="1"/>
              <a:t>khas</a:t>
            </a:r>
            <a:r>
              <a:rPr lang="en-US" sz="1800" dirty="0"/>
              <a:t> di </a:t>
            </a:r>
            <a:r>
              <a:rPr lang="en-US" sz="1800" dirty="0" err="1"/>
              <a:t>bawah</a:t>
            </a:r>
            <a:r>
              <a:rPr lang="en-US" sz="1800" dirty="0"/>
              <a:t> </a:t>
            </a:r>
            <a:r>
              <a:rPr lang="en-US" sz="1800" dirty="0" err="1"/>
              <a:t>Subseksyen</a:t>
            </a:r>
            <a:r>
              <a:rPr lang="en-US" sz="1800" dirty="0"/>
              <a:t> 40(5) </a:t>
            </a:r>
            <a:r>
              <a:rPr lang="en-US" sz="1800" dirty="0" err="1"/>
              <a:t>Akta</a:t>
            </a:r>
            <a:r>
              <a:rPr lang="en-US" sz="1800" dirty="0"/>
              <a:t> 139</a:t>
            </a: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009" name="Rectangle 62"/>
          <p:cNvSpPr>
            <a:spLocks noChangeArrowheads="1"/>
          </p:cNvSpPr>
          <p:nvPr/>
        </p:nvSpPr>
        <p:spPr bwMode="auto">
          <a:xfrm>
            <a:off x="8342856" y="5187707"/>
            <a:ext cx="16030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095380"/>
                </a:solidFill>
                <a:latin typeface="Open Sans Semibold" panose="020B0706030804020204" pitchFamily="34" charset="0"/>
              </a:rPr>
              <a:t>Seksyen</a:t>
            </a:r>
            <a:r>
              <a:rPr lang="en-US" altLang="en-US" sz="2100" b="1" dirty="0">
                <a:solidFill>
                  <a:srgbClr val="095380"/>
                </a:solidFill>
                <a:latin typeface="Open Sans Semibold" panose="020B0706030804020204" pitchFamily="34" charset="0"/>
              </a:rPr>
              <a:t> 5(g)</a:t>
            </a:r>
            <a:endParaRPr lang="en-US" altLang="en-US" sz="1800" dirty="0"/>
          </a:p>
        </p:txBody>
      </p:sp>
      <p:sp>
        <p:nvSpPr>
          <p:cNvPr id="85010" name="Rectangle 63"/>
          <p:cNvSpPr>
            <a:spLocks noChangeArrowheads="1"/>
          </p:cNvSpPr>
          <p:nvPr/>
        </p:nvSpPr>
        <p:spPr bwMode="auto">
          <a:xfrm>
            <a:off x="8353975" y="3881143"/>
            <a:ext cx="15517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39B3E3"/>
                </a:solidFill>
                <a:latin typeface="Open Sans Semibold" panose="020B0706030804020204" pitchFamily="34" charset="0"/>
              </a:rPr>
              <a:t>Seksyen</a:t>
            </a:r>
            <a:r>
              <a:rPr lang="en-US" altLang="en-US" sz="2100" b="1" dirty="0">
                <a:solidFill>
                  <a:srgbClr val="39B3E3"/>
                </a:solidFill>
                <a:latin typeface="Open Sans Semibold" panose="020B0706030804020204" pitchFamily="34" charset="0"/>
              </a:rPr>
              <a:t> 5(f)</a:t>
            </a:r>
            <a:endParaRPr lang="en-US" altLang="en-US" sz="1800" dirty="0"/>
          </a:p>
        </p:txBody>
      </p:sp>
      <p:sp>
        <p:nvSpPr>
          <p:cNvPr id="85011" name="Rectangle 64"/>
          <p:cNvSpPr>
            <a:spLocks noChangeArrowheads="1"/>
          </p:cNvSpPr>
          <p:nvPr/>
        </p:nvSpPr>
        <p:spPr bwMode="auto">
          <a:xfrm>
            <a:off x="8363696" y="2706332"/>
            <a:ext cx="160941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69D1DA"/>
                </a:solidFill>
                <a:latin typeface="Open Sans Semibold" panose="020B0706030804020204" pitchFamily="34" charset="0"/>
              </a:rPr>
              <a:t>Seksyen</a:t>
            </a:r>
            <a:r>
              <a:rPr lang="en-US" altLang="en-US" sz="2100" b="1" dirty="0">
                <a:solidFill>
                  <a:srgbClr val="69D1DA"/>
                </a:solidFill>
                <a:latin typeface="Open Sans Semibold" panose="020B0706030804020204" pitchFamily="34" charset="0"/>
              </a:rPr>
              <a:t> 5(e)</a:t>
            </a:r>
            <a:endParaRPr lang="en-US" altLang="en-US" sz="1800" dirty="0"/>
          </a:p>
        </p:txBody>
      </p:sp>
      <p:sp>
        <p:nvSpPr>
          <p:cNvPr id="85012" name="Rectangle 65"/>
          <p:cNvSpPr>
            <a:spLocks noChangeArrowheads="1"/>
          </p:cNvSpPr>
          <p:nvPr/>
        </p:nvSpPr>
        <p:spPr bwMode="auto">
          <a:xfrm>
            <a:off x="8353975" y="1612985"/>
            <a:ext cx="1622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8C133F"/>
                </a:solidFill>
                <a:latin typeface="Open Sans Semibold" panose="020B0706030804020204" pitchFamily="34" charset="0"/>
              </a:rPr>
              <a:t>Seksyen</a:t>
            </a:r>
            <a:r>
              <a:rPr lang="en-US" altLang="en-US" sz="2100" b="1" dirty="0">
                <a:solidFill>
                  <a:srgbClr val="8C133F"/>
                </a:solidFill>
                <a:latin typeface="Open Sans Semibold" panose="020B0706030804020204" pitchFamily="34" charset="0"/>
              </a:rPr>
              <a:t> 5(d)</a:t>
            </a:r>
            <a:endParaRPr lang="en-US" altLang="en-US" sz="1800" dirty="0"/>
          </a:p>
        </p:txBody>
      </p:sp>
      <p:sp>
        <p:nvSpPr>
          <p:cNvPr id="85013" name="Rectangle 66"/>
          <p:cNvSpPr>
            <a:spLocks noChangeArrowheads="1"/>
          </p:cNvSpPr>
          <p:nvPr/>
        </p:nvSpPr>
        <p:spPr bwMode="auto">
          <a:xfrm>
            <a:off x="2834281" y="5232994"/>
            <a:ext cx="158697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E24E5A"/>
                </a:solidFill>
                <a:latin typeface="Open Sans Semibold" panose="020B0706030804020204" pitchFamily="34" charset="0"/>
              </a:rPr>
              <a:t>Seksyen</a:t>
            </a:r>
            <a:r>
              <a:rPr lang="en-US" altLang="en-US" sz="2100" b="1" dirty="0">
                <a:solidFill>
                  <a:srgbClr val="E24E5A"/>
                </a:solidFill>
                <a:latin typeface="Open Sans Semibold" panose="020B0706030804020204" pitchFamily="34" charset="0"/>
              </a:rPr>
              <a:t> 5(c)</a:t>
            </a:r>
            <a:endParaRPr lang="en-US" altLang="en-US" sz="1800" dirty="0"/>
          </a:p>
        </p:txBody>
      </p:sp>
      <p:sp>
        <p:nvSpPr>
          <p:cNvPr id="85014" name="Rectangle 67"/>
          <p:cNvSpPr>
            <a:spLocks noChangeArrowheads="1"/>
          </p:cNvSpPr>
          <p:nvPr/>
        </p:nvSpPr>
        <p:spPr bwMode="auto">
          <a:xfrm>
            <a:off x="2855918" y="3811550"/>
            <a:ext cx="1622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FF9430"/>
                </a:solidFill>
                <a:latin typeface="Open Sans Semibold" panose="020B0706030804020204" pitchFamily="34" charset="0"/>
              </a:rPr>
              <a:t>Seksyen</a:t>
            </a:r>
            <a:r>
              <a:rPr lang="en-US" altLang="en-US" sz="2100" b="1" dirty="0">
                <a:solidFill>
                  <a:srgbClr val="FF9430"/>
                </a:solidFill>
                <a:latin typeface="Open Sans Semibold" panose="020B0706030804020204" pitchFamily="34" charset="0"/>
              </a:rPr>
              <a:t> 5(b)</a:t>
            </a:r>
            <a:endParaRPr lang="en-US" altLang="en-US" sz="1800" dirty="0"/>
          </a:p>
        </p:txBody>
      </p:sp>
      <p:sp>
        <p:nvSpPr>
          <p:cNvPr id="85015" name="Rectangle 68"/>
          <p:cNvSpPr>
            <a:spLocks noChangeArrowheads="1"/>
          </p:cNvSpPr>
          <p:nvPr/>
        </p:nvSpPr>
        <p:spPr bwMode="auto">
          <a:xfrm>
            <a:off x="2890095" y="2449602"/>
            <a:ext cx="160941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F7BE48"/>
                </a:solidFill>
                <a:latin typeface="Open Sans Semibold" panose="020B0706030804020204" pitchFamily="34" charset="0"/>
              </a:rPr>
              <a:t>Seksyen</a:t>
            </a:r>
            <a:r>
              <a:rPr lang="en-US" altLang="en-US" sz="2100" b="1" dirty="0">
                <a:solidFill>
                  <a:srgbClr val="F7BE48"/>
                </a:solidFill>
                <a:latin typeface="Open Sans Semibold" panose="020B0706030804020204" pitchFamily="34" charset="0"/>
              </a:rPr>
              <a:t> 5(a)</a:t>
            </a:r>
            <a:endParaRPr lang="en-US" alt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688E3A0-6817-B74A-82DE-6D4EB6AC9DDE}"/>
              </a:ext>
            </a:extLst>
          </p:cNvPr>
          <p:cNvGrpSpPr/>
          <p:nvPr/>
        </p:nvGrpSpPr>
        <p:grpSpPr>
          <a:xfrm>
            <a:off x="4709533" y="3314580"/>
            <a:ext cx="3101340" cy="2932748"/>
            <a:chOff x="3594100" y="739775"/>
            <a:chExt cx="5132387" cy="5210175"/>
          </a:xfrm>
        </p:grpSpPr>
        <p:sp>
          <p:nvSpPr>
            <p:cNvPr id="84995" name="Freeform 48"/>
            <p:cNvSpPr>
              <a:spLocks/>
            </p:cNvSpPr>
            <p:nvPr/>
          </p:nvSpPr>
          <p:spPr bwMode="auto">
            <a:xfrm>
              <a:off x="8074025" y="2330450"/>
              <a:ext cx="652462" cy="2039937"/>
            </a:xfrm>
            <a:custGeom>
              <a:avLst/>
              <a:gdLst>
                <a:gd name="T0" fmla="*/ 0 w 164"/>
                <a:gd name="T1" fmla="*/ 2147483646 h 513"/>
                <a:gd name="T2" fmla="*/ 2147483646 w 164"/>
                <a:gd name="T3" fmla="*/ 2147483646 h 513"/>
                <a:gd name="T4" fmla="*/ 2147483646 w 164"/>
                <a:gd name="T5" fmla="*/ 2147483646 h 513"/>
                <a:gd name="T6" fmla="*/ 2147483646 w 164"/>
                <a:gd name="T7" fmla="*/ 2147483646 h 513"/>
                <a:gd name="T8" fmla="*/ 2147483646 w 164"/>
                <a:gd name="T9" fmla="*/ 2147483646 h 513"/>
                <a:gd name="T10" fmla="*/ 2147483646 w 164"/>
                <a:gd name="T11" fmla="*/ 2147483646 h 513"/>
                <a:gd name="T12" fmla="*/ 2147483646 w 164"/>
                <a:gd name="T13" fmla="*/ 2147483646 h 513"/>
                <a:gd name="T14" fmla="*/ 0 w 164"/>
                <a:gd name="T15" fmla="*/ 2147483646 h 5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" h="513">
                  <a:moveTo>
                    <a:pt x="0" y="475"/>
                  </a:moveTo>
                  <a:cubicBezTo>
                    <a:pt x="63" y="505"/>
                    <a:pt x="63" y="505"/>
                    <a:pt x="63" y="505"/>
                  </a:cubicBezTo>
                  <a:cubicBezTo>
                    <a:pt x="79" y="513"/>
                    <a:pt x="98" y="506"/>
                    <a:pt x="105" y="490"/>
                  </a:cubicBezTo>
                  <a:cubicBezTo>
                    <a:pt x="164" y="339"/>
                    <a:pt x="164" y="174"/>
                    <a:pt x="106" y="23"/>
                  </a:cubicBezTo>
                  <a:cubicBezTo>
                    <a:pt x="99" y="7"/>
                    <a:pt x="80" y="0"/>
                    <a:pt x="64" y="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48" y="139"/>
                    <a:pt x="62" y="256"/>
                    <a:pt x="35" y="374"/>
                  </a:cubicBezTo>
                  <a:cubicBezTo>
                    <a:pt x="26" y="409"/>
                    <a:pt x="15" y="443"/>
                    <a:pt x="0" y="475"/>
                  </a:cubicBezTo>
                  <a:close/>
                </a:path>
              </a:pathLst>
            </a:custGeom>
            <a:solidFill>
              <a:srgbClr val="1AA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6" name="Freeform 49"/>
            <p:cNvSpPr>
              <a:spLocks/>
            </p:cNvSpPr>
            <p:nvPr/>
          </p:nvSpPr>
          <p:spPr bwMode="auto">
            <a:xfrm>
              <a:off x="6659562" y="4330700"/>
              <a:ext cx="1701800" cy="1460500"/>
            </a:xfrm>
            <a:custGeom>
              <a:avLst/>
              <a:gdLst>
                <a:gd name="T0" fmla="*/ 0 w 428"/>
                <a:gd name="T1" fmla="*/ 2147483646 h 367"/>
                <a:gd name="T2" fmla="*/ 2147483646 w 428"/>
                <a:gd name="T3" fmla="*/ 2147483646 h 367"/>
                <a:gd name="T4" fmla="*/ 2147483646 w 428"/>
                <a:gd name="T5" fmla="*/ 2147483646 h 367"/>
                <a:gd name="T6" fmla="*/ 2147483646 w 428"/>
                <a:gd name="T7" fmla="*/ 2147483646 h 367"/>
                <a:gd name="T8" fmla="*/ 2147483646 w 428"/>
                <a:gd name="T9" fmla="*/ 2147483646 h 367"/>
                <a:gd name="T10" fmla="*/ 2147483646 w 428"/>
                <a:gd name="T11" fmla="*/ 0 h 367"/>
                <a:gd name="T12" fmla="*/ 0 w 428"/>
                <a:gd name="T13" fmla="*/ 2147483646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8" h="367">
                  <a:moveTo>
                    <a:pt x="0" y="271"/>
                  </a:moveTo>
                  <a:cubicBezTo>
                    <a:pt x="16" y="340"/>
                    <a:pt x="16" y="340"/>
                    <a:pt x="16" y="340"/>
                  </a:cubicBezTo>
                  <a:cubicBezTo>
                    <a:pt x="19" y="357"/>
                    <a:pt x="37" y="367"/>
                    <a:pt x="54" y="362"/>
                  </a:cubicBezTo>
                  <a:cubicBezTo>
                    <a:pt x="208" y="315"/>
                    <a:pt x="338" y="212"/>
                    <a:pt x="419" y="72"/>
                  </a:cubicBezTo>
                  <a:cubicBezTo>
                    <a:pt x="428" y="57"/>
                    <a:pt x="422" y="38"/>
                    <a:pt x="406" y="3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272" y="136"/>
                    <a:pt x="146" y="233"/>
                    <a:pt x="0" y="271"/>
                  </a:cubicBezTo>
                  <a:close/>
                </a:path>
              </a:pathLst>
            </a:custGeom>
            <a:solidFill>
              <a:srgbClr val="0A4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7" name="Freeform 50"/>
            <p:cNvSpPr>
              <a:spLocks/>
            </p:cNvSpPr>
            <p:nvPr/>
          </p:nvSpPr>
          <p:spPr bwMode="auto">
            <a:xfrm>
              <a:off x="4629150" y="5043487"/>
              <a:ext cx="1990725" cy="906463"/>
            </a:xfrm>
            <a:custGeom>
              <a:avLst/>
              <a:gdLst>
                <a:gd name="T0" fmla="*/ 2147483646 w 501"/>
                <a:gd name="T1" fmla="*/ 0 h 228"/>
                <a:gd name="T2" fmla="*/ 2147483646 w 501"/>
                <a:gd name="T3" fmla="*/ 2147483646 h 228"/>
                <a:gd name="T4" fmla="*/ 2147483646 w 501"/>
                <a:gd name="T5" fmla="*/ 2147483646 h 228"/>
                <a:gd name="T6" fmla="*/ 2147483646 w 501"/>
                <a:gd name="T7" fmla="*/ 2147483646 h 228"/>
                <a:gd name="T8" fmla="*/ 2147483646 w 501"/>
                <a:gd name="T9" fmla="*/ 2147483646 h 228"/>
                <a:gd name="T10" fmla="*/ 2147483646 w 501"/>
                <a:gd name="T11" fmla="*/ 2147483646 h 228"/>
                <a:gd name="T12" fmla="*/ 2147483646 w 501"/>
                <a:gd name="T13" fmla="*/ 2147483646 h 228"/>
                <a:gd name="T14" fmla="*/ 2147483646 w 501"/>
                <a:gd name="T15" fmla="*/ 0 h 2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1" h="228">
                  <a:moveTo>
                    <a:pt x="56" y="0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0" y="69"/>
                    <a:pt x="3" y="90"/>
                    <a:pt x="17" y="100"/>
                  </a:cubicBezTo>
                  <a:cubicBezTo>
                    <a:pt x="151" y="191"/>
                    <a:pt x="312" y="228"/>
                    <a:pt x="472" y="204"/>
                  </a:cubicBezTo>
                  <a:cubicBezTo>
                    <a:pt x="489" y="202"/>
                    <a:pt x="501" y="185"/>
                    <a:pt x="497" y="168"/>
                  </a:cubicBezTo>
                  <a:cubicBezTo>
                    <a:pt x="481" y="98"/>
                    <a:pt x="481" y="98"/>
                    <a:pt x="481" y="98"/>
                  </a:cubicBezTo>
                  <a:cubicBezTo>
                    <a:pt x="409" y="112"/>
                    <a:pt x="334" y="112"/>
                    <a:pt x="258" y="94"/>
                  </a:cubicBezTo>
                  <a:cubicBezTo>
                    <a:pt x="182" y="77"/>
                    <a:pt x="114" y="44"/>
                    <a:pt x="56" y="0"/>
                  </a:cubicBezTo>
                  <a:close/>
                </a:path>
              </a:pathLst>
            </a:custGeom>
            <a:solidFill>
              <a:srgbClr val="7A0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8" name="Freeform 51"/>
            <p:cNvSpPr>
              <a:spLocks/>
            </p:cNvSpPr>
            <p:nvPr/>
          </p:nvSpPr>
          <p:spPr bwMode="auto">
            <a:xfrm>
              <a:off x="3594100" y="3400425"/>
              <a:ext cx="1162050" cy="1849437"/>
            </a:xfrm>
            <a:custGeom>
              <a:avLst/>
              <a:gdLst>
                <a:gd name="T0" fmla="*/ 2147483646 w 292"/>
                <a:gd name="T1" fmla="*/ 0 h 465"/>
                <a:gd name="T2" fmla="*/ 2147483646 w 292"/>
                <a:gd name="T3" fmla="*/ 0 h 465"/>
                <a:gd name="T4" fmla="*/ 2147483646 w 292"/>
                <a:gd name="T5" fmla="*/ 2147483646 h 465"/>
                <a:gd name="T6" fmla="*/ 2147483646 w 292"/>
                <a:gd name="T7" fmla="*/ 2147483646 h 465"/>
                <a:gd name="T8" fmla="*/ 2147483646 w 292"/>
                <a:gd name="T9" fmla="*/ 2147483646 h 465"/>
                <a:gd name="T10" fmla="*/ 2147483646 w 292"/>
                <a:gd name="T11" fmla="*/ 2147483646 h 465"/>
                <a:gd name="T12" fmla="*/ 2147483646 w 292"/>
                <a:gd name="T13" fmla="*/ 0 h 4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2" h="465">
                  <a:moveTo>
                    <a:pt x="10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2" y="32"/>
                  </a:cubicBezTo>
                  <a:cubicBezTo>
                    <a:pt x="13" y="194"/>
                    <a:pt x="85" y="343"/>
                    <a:pt x="203" y="453"/>
                  </a:cubicBezTo>
                  <a:cubicBezTo>
                    <a:pt x="216" y="465"/>
                    <a:pt x="236" y="463"/>
                    <a:pt x="247" y="450"/>
                  </a:cubicBezTo>
                  <a:cubicBezTo>
                    <a:pt x="292" y="394"/>
                    <a:pt x="292" y="394"/>
                    <a:pt x="292" y="394"/>
                  </a:cubicBezTo>
                  <a:cubicBezTo>
                    <a:pt x="177" y="297"/>
                    <a:pt x="106" y="154"/>
                    <a:pt x="102" y="0"/>
                  </a:cubicBezTo>
                  <a:close/>
                </a:path>
              </a:pathLst>
            </a:custGeom>
            <a:solidFill>
              <a:srgbClr val="CC2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9" name="Freeform 52"/>
            <p:cNvSpPr>
              <a:spLocks/>
            </p:cNvSpPr>
            <p:nvPr/>
          </p:nvSpPr>
          <p:spPr bwMode="auto">
            <a:xfrm>
              <a:off x="3594100" y="1431925"/>
              <a:ext cx="1162050" cy="1849437"/>
            </a:xfrm>
            <a:custGeom>
              <a:avLst/>
              <a:gdLst>
                <a:gd name="T0" fmla="*/ 2147483646 w 292"/>
                <a:gd name="T1" fmla="*/ 2147483646 h 465"/>
                <a:gd name="T2" fmla="*/ 2147483646 w 292"/>
                <a:gd name="T3" fmla="*/ 2147483646 h 465"/>
                <a:gd name="T4" fmla="*/ 2147483646 w 292"/>
                <a:gd name="T5" fmla="*/ 2147483646 h 465"/>
                <a:gd name="T6" fmla="*/ 2147483646 w 292"/>
                <a:gd name="T7" fmla="*/ 2147483646 h 465"/>
                <a:gd name="T8" fmla="*/ 2147483646 w 292"/>
                <a:gd name="T9" fmla="*/ 2147483646 h 465"/>
                <a:gd name="T10" fmla="*/ 2147483646 w 292"/>
                <a:gd name="T11" fmla="*/ 2147483646 h 465"/>
                <a:gd name="T12" fmla="*/ 2147483646 w 292"/>
                <a:gd name="T13" fmla="*/ 2147483646 h 465"/>
                <a:gd name="T14" fmla="*/ 2147483646 w 292"/>
                <a:gd name="T15" fmla="*/ 2147483646 h 4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2" h="465">
                  <a:moveTo>
                    <a:pt x="292" y="70"/>
                  </a:moveTo>
                  <a:cubicBezTo>
                    <a:pt x="249" y="16"/>
                    <a:pt x="249" y="16"/>
                    <a:pt x="249" y="16"/>
                  </a:cubicBezTo>
                  <a:cubicBezTo>
                    <a:pt x="238" y="2"/>
                    <a:pt x="218" y="0"/>
                    <a:pt x="205" y="12"/>
                  </a:cubicBezTo>
                  <a:cubicBezTo>
                    <a:pt x="86" y="122"/>
                    <a:pt x="14" y="271"/>
                    <a:pt x="2" y="432"/>
                  </a:cubicBezTo>
                  <a:cubicBezTo>
                    <a:pt x="0" y="450"/>
                    <a:pt x="14" y="464"/>
                    <a:pt x="32" y="464"/>
                  </a:cubicBezTo>
                  <a:cubicBezTo>
                    <a:pt x="102" y="465"/>
                    <a:pt x="102" y="465"/>
                    <a:pt x="102" y="465"/>
                  </a:cubicBezTo>
                  <a:cubicBezTo>
                    <a:pt x="103" y="430"/>
                    <a:pt x="107" y="394"/>
                    <a:pt x="115" y="359"/>
                  </a:cubicBezTo>
                  <a:cubicBezTo>
                    <a:pt x="142" y="241"/>
                    <a:pt x="206" y="142"/>
                    <a:pt x="292" y="70"/>
                  </a:cubicBezTo>
                  <a:close/>
                </a:path>
              </a:pathLst>
            </a:custGeom>
            <a:solidFill>
              <a:srgbClr val="FA8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0" name="Freeform 53"/>
            <p:cNvSpPr>
              <a:spLocks/>
            </p:cNvSpPr>
            <p:nvPr/>
          </p:nvSpPr>
          <p:spPr bwMode="auto">
            <a:xfrm>
              <a:off x="4637087" y="739775"/>
              <a:ext cx="1990725" cy="890587"/>
            </a:xfrm>
            <a:custGeom>
              <a:avLst/>
              <a:gdLst>
                <a:gd name="T0" fmla="*/ 2147483646 w 501"/>
                <a:gd name="T1" fmla="*/ 2147483646 h 224"/>
                <a:gd name="T2" fmla="*/ 2147483646 w 501"/>
                <a:gd name="T3" fmla="*/ 2147483646 h 224"/>
                <a:gd name="T4" fmla="*/ 2147483646 w 501"/>
                <a:gd name="T5" fmla="*/ 2147483646 h 224"/>
                <a:gd name="T6" fmla="*/ 2147483646 w 501"/>
                <a:gd name="T7" fmla="*/ 2147483646 h 224"/>
                <a:gd name="T8" fmla="*/ 2147483646 w 501"/>
                <a:gd name="T9" fmla="*/ 2147483646 h 224"/>
                <a:gd name="T10" fmla="*/ 2147483646 w 501"/>
                <a:gd name="T11" fmla="*/ 2147483646 h 224"/>
                <a:gd name="T12" fmla="*/ 2147483646 w 501"/>
                <a:gd name="T13" fmla="*/ 2147483646 h 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1" h="224">
                  <a:moveTo>
                    <a:pt x="482" y="127"/>
                  </a:moveTo>
                  <a:cubicBezTo>
                    <a:pt x="497" y="61"/>
                    <a:pt x="497" y="61"/>
                    <a:pt x="497" y="61"/>
                  </a:cubicBezTo>
                  <a:cubicBezTo>
                    <a:pt x="501" y="44"/>
                    <a:pt x="490" y="27"/>
                    <a:pt x="473" y="24"/>
                  </a:cubicBezTo>
                  <a:cubicBezTo>
                    <a:pt x="313" y="0"/>
                    <a:pt x="151" y="36"/>
                    <a:pt x="18" y="127"/>
                  </a:cubicBezTo>
                  <a:cubicBezTo>
                    <a:pt x="3" y="137"/>
                    <a:pt x="0" y="157"/>
                    <a:pt x="11" y="171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172" y="135"/>
                    <a:pt x="326" y="96"/>
                    <a:pt x="482" y="127"/>
                  </a:cubicBezTo>
                  <a:close/>
                </a:path>
              </a:pathLst>
            </a:custGeom>
            <a:solidFill>
              <a:srgbClr val="F7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1" name="Freeform 54"/>
            <p:cNvSpPr>
              <a:spLocks/>
            </p:cNvSpPr>
            <p:nvPr/>
          </p:nvSpPr>
          <p:spPr bwMode="auto">
            <a:xfrm>
              <a:off x="6672262" y="898525"/>
              <a:ext cx="1692275" cy="1468437"/>
            </a:xfrm>
            <a:custGeom>
              <a:avLst/>
              <a:gdLst>
                <a:gd name="T0" fmla="*/ 2147483646 w 426"/>
                <a:gd name="T1" fmla="*/ 2147483646 h 369"/>
                <a:gd name="T2" fmla="*/ 2147483646 w 426"/>
                <a:gd name="T3" fmla="*/ 2147483646 h 369"/>
                <a:gd name="T4" fmla="*/ 2147483646 w 426"/>
                <a:gd name="T5" fmla="*/ 2147483646 h 369"/>
                <a:gd name="T6" fmla="*/ 2147483646 w 426"/>
                <a:gd name="T7" fmla="*/ 2147483646 h 369"/>
                <a:gd name="T8" fmla="*/ 2147483646 w 426"/>
                <a:gd name="T9" fmla="*/ 2147483646 h 369"/>
                <a:gd name="T10" fmla="*/ 0 w 426"/>
                <a:gd name="T11" fmla="*/ 2147483646 h 369"/>
                <a:gd name="T12" fmla="*/ 2147483646 w 426"/>
                <a:gd name="T13" fmla="*/ 2147483646 h 3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6" h="369">
                  <a:moveTo>
                    <a:pt x="342" y="369"/>
                  </a:moveTo>
                  <a:cubicBezTo>
                    <a:pt x="404" y="340"/>
                    <a:pt x="404" y="340"/>
                    <a:pt x="404" y="340"/>
                  </a:cubicBezTo>
                  <a:cubicBezTo>
                    <a:pt x="420" y="332"/>
                    <a:pt x="426" y="312"/>
                    <a:pt x="417" y="297"/>
                  </a:cubicBezTo>
                  <a:cubicBezTo>
                    <a:pt x="337" y="157"/>
                    <a:pt x="208" y="53"/>
                    <a:pt x="54" y="6"/>
                  </a:cubicBezTo>
                  <a:cubicBezTo>
                    <a:pt x="37" y="0"/>
                    <a:pt x="19" y="11"/>
                    <a:pt x="15" y="2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54" y="134"/>
                    <a:pt x="275" y="237"/>
                    <a:pt x="342" y="369"/>
                  </a:cubicBezTo>
                  <a:close/>
                </a:path>
              </a:pathLst>
            </a:custGeom>
            <a:solidFill>
              <a:srgbClr val="43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2" name="Freeform 55"/>
            <p:cNvSpPr>
              <a:spLocks/>
            </p:cNvSpPr>
            <p:nvPr/>
          </p:nvSpPr>
          <p:spPr bwMode="auto">
            <a:xfrm>
              <a:off x="6313487" y="2478087"/>
              <a:ext cx="2008188" cy="1741488"/>
            </a:xfrm>
            <a:custGeom>
              <a:avLst/>
              <a:gdLst>
                <a:gd name="T0" fmla="*/ 2147483646 w 505"/>
                <a:gd name="T1" fmla="*/ 2147483646 h 438"/>
                <a:gd name="T2" fmla="*/ 2147483646 w 505"/>
                <a:gd name="T3" fmla="*/ 2147483646 h 438"/>
                <a:gd name="T4" fmla="*/ 2147483646 w 505"/>
                <a:gd name="T5" fmla="*/ 0 h 438"/>
                <a:gd name="T6" fmla="*/ 2147483646 w 505"/>
                <a:gd name="T7" fmla="*/ 2147483646 h 438"/>
                <a:gd name="T8" fmla="*/ 2147483646 w 505"/>
                <a:gd name="T9" fmla="*/ 2147483646 h 438"/>
                <a:gd name="T10" fmla="*/ 2147483646 w 505"/>
                <a:gd name="T11" fmla="*/ 2147483646 h 4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5" h="438">
                  <a:moveTo>
                    <a:pt x="443" y="438"/>
                  </a:moveTo>
                  <a:cubicBezTo>
                    <a:pt x="458" y="406"/>
                    <a:pt x="469" y="372"/>
                    <a:pt x="478" y="337"/>
                  </a:cubicBezTo>
                  <a:cubicBezTo>
                    <a:pt x="505" y="219"/>
                    <a:pt x="491" y="102"/>
                    <a:pt x="446" y="0"/>
                  </a:cubicBezTo>
                  <a:cubicBezTo>
                    <a:pt x="7" y="210"/>
                    <a:pt x="7" y="210"/>
                    <a:pt x="7" y="210"/>
                  </a:cubicBezTo>
                  <a:cubicBezTo>
                    <a:pt x="0" y="213"/>
                    <a:pt x="0" y="223"/>
                    <a:pt x="7" y="227"/>
                  </a:cubicBezTo>
                  <a:lnTo>
                    <a:pt x="443" y="438"/>
                  </a:lnTo>
                  <a:close/>
                </a:path>
              </a:pathLst>
            </a:custGeom>
            <a:solidFill>
              <a:srgbClr val="39B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3" name="Freeform 56"/>
            <p:cNvSpPr>
              <a:spLocks/>
            </p:cNvSpPr>
            <p:nvPr/>
          </p:nvSpPr>
          <p:spPr bwMode="auto">
            <a:xfrm>
              <a:off x="6230937" y="3476625"/>
              <a:ext cx="1792288" cy="1931987"/>
            </a:xfrm>
            <a:custGeom>
              <a:avLst/>
              <a:gdLst>
                <a:gd name="T0" fmla="*/ 2147483646 w 451"/>
                <a:gd name="T1" fmla="*/ 2147483646 h 486"/>
                <a:gd name="T2" fmla="*/ 2147483646 w 451"/>
                <a:gd name="T3" fmla="*/ 2147483646 h 486"/>
                <a:gd name="T4" fmla="*/ 2147483646 w 451"/>
                <a:gd name="T5" fmla="*/ 2147483646 h 486"/>
                <a:gd name="T6" fmla="*/ 2147483646 w 451"/>
                <a:gd name="T7" fmla="*/ 2147483646 h 486"/>
                <a:gd name="T8" fmla="*/ 2147483646 w 451"/>
                <a:gd name="T9" fmla="*/ 2147483646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1" h="486">
                  <a:moveTo>
                    <a:pt x="108" y="486"/>
                  </a:moveTo>
                  <a:cubicBezTo>
                    <a:pt x="254" y="448"/>
                    <a:pt x="380" y="351"/>
                    <a:pt x="451" y="2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7" y="0"/>
                    <a:pt x="0" y="6"/>
                    <a:pt x="1" y="14"/>
                  </a:cubicBezTo>
                  <a:lnTo>
                    <a:pt x="108" y="486"/>
                  </a:lnTo>
                  <a:close/>
                </a:path>
              </a:pathLst>
            </a:custGeom>
            <a:solidFill>
              <a:srgbClr val="095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4" name="Freeform 57"/>
            <p:cNvSpPr>
              <a:spLocks/>
            </p:cNvSpPr>
            <p:nvPr/>
          </p:nvSpPr>
          <p:spPr bwMode="auto">
            <a:xfrm>
              <a:off x="4851400" y="3519487"/>
              <a:ext cx="1689100" cy="1970088"/>
            </a:xfrm>
            <a:custGeom>
              <a:avLst/>
              <a:gdLst>
                <a:gd name="T0" fmla="*/ 0 w 425"/>
                <a:gd name="T1" fmla="*/ 2147483646 h 495"/>
                <a:gd name="T2" fmla="*/ 2147483646 w 425"/>
                <a:gd name="T3" fmla="*/ 2147483646 h 495"/>
                <a:gd name="T4" fmla="*/ 2147483646 w 425"/>
                <a:gd name="T5" fmla="*/ 2147483646 h 495"/>
                <a:gd name="T6" fmla="*/ 2147483646 w 425"/>
                <a:gd name="T7" fmla="*/ 2147483646 h 495"/>
                <a:gd name="T8" fmla="*/ 2147483646 w 425"/>
                <a:gd name="T9" fmla="*/ 2147483646 h 495"/>
                <a:gd name="T10" fmla="*/ 0 w 425"/>
                <a:gd name="T11" fmla="*/ 2147483646 h 4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5" h="495">
                  <a:moveTo>
                    <a:pt x="0" y="383"/>
                  </a:moveTo>
                  <a:cubicBezTo>
                    <a:pt x="58" y="427"/>
                    <a:pt x="126" y="460"/>
                    <a:pt x="202" y="477"/>
                  </a:cubicBezTo>
                  <a:cubicBezTo>
                    <a:pt x="278" y="495"/>
                    <a:pt x="353" y="495"/>
                    <a:pt x="425" y="481"/>
                  </a:cubicBezTo>
                  <a:cubicBezTo>
                    <a:pt x="318" y="9"/>
                    <a:pt x="318" y="9"/>
                    <a:pt x="318" y="9"/>
                  </a:cubicBezTo>
                  <a:cubicBezTo>
                    <a:pt x="317" y="2"/>
                    <a:pt x="307" y="0"/>
                    <a:pt x="302" y="6"/>
                  </a:cubicBezTo>
                  <a:lnTo>
                    <a:pt x="0" y="383"/>
                  </a:lnTo>
                  <a:close/>
                </a:path>
              </a:pathLst>
            </a:custGeom>
            <a:solidFill>
              <a:srgbClr val="8C1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5" name="Freeform 58"/>
            <p:cNvSpPr>
              <a:spLocks/>
            </p:cNvSpPr>
            <p:nvPr/>
          </p:nvSpPr>
          <p:spPr bwMode="auto">
            <a:xfrm>
              <a:off x="4000500" y="3400425"/>
              <a:ext cx="1974850" cy="1566862"/>
            </a:xfrm>
            <a:custGeom>
              <a:avLst/>
              <a:gdLst>
                <a:gd name="T0" fmla="*/ 0 w 497"/>
                <a:gd name="T1" fmla="*/ 0 h 394"/>
                <a:gd name="T2" fmla="*/ 2147483646 w 497"/>
                <a:gd name="T3" fmla="*/ 2147483646 h 394"/>
                <a:gd name="T4" fmla="*/ 2147483646 w 497"/>
                <a:gd name="T5" fmla="*/ 2147483646 h 394"/>
                <a:gd name="T6" fmla="*/ 2147483646 w 497"/>
                <a:gd name="T7" fmla="*/ 2147483646 h 394"/>
                <a:gd name="T8" fmla="*/ 0 w 497"/>
                <a:gd name="T9" fmla="*/ 0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7" h="394">
                  <a:moveTo>
                    <a:pt x="0" y="0"/>
                  </a:moveTo>
                  <a:cubicBezTo>
                    <a:pt x="4" y="154"/>
                    <a:pt x="75" y="297"/>
                    <a:pt x="190" y="394"/>
                  </a:cubicBezTo>
                  <a:cubicBezTo>
                    <a:pt x="492" y="16"/>
                    <a:pt x="492" y="16"/>
                    <a:pt x="492" y="16"/>
                  </a:cubicBezTo>
                  <a:cubicBezTo>
                    <a:pt x="497" y="10"/>
                    <a:pt x="493" y="1"/>
                    <a:pt x="48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4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6" name="Freeform 59"/>
            <p:cNvSpPr>
              <a:spLocks/>
            </p:cNvSpPr>
            <p:nvPr/>
          </p:nvSpPr>
          <p:spPr bwMode="auto">
            <a:xfrm>
              <a:off x="4000500" y="1709737"/>
              <a:ext cx="1974850" cy="1574800"/>
            </a:xfrm>
            <a:custGeom>
              <a:avLst/>
              <a:gdLst>
                <a:gd name="T0" fmla="*/ 2147483646 w 497"/>
                <a:gd name="T1" fmla="*/ 0 h 396"/>
                <a:gd name="T2" fmla="*/ 2147483646 w 497"/>
                <a:gd name="T3" fmla="*/ 2147483646 h 396"/>
                <a:gd name="T4" fmla="*/ 0 w 497"/>
                <a:gd name="T5" fmla="*/ 2147483646 h 396"/>
                <a:gd name="T6" fmla="*/ 2147483646 w 497"/>
                <a:gd name="T7" fmla="*/ 2147483646 h 396"/>
                <a:gd name="T8" fmla="*/ 2147483646 w 497"/>
                <a:gd name="T9" fmla="*/ 2147483646 h 396"/>
                <a:gd name="T10" fmla="*/ 2147483646 w 497"/>
                <a:gd name="T11" fmla="*/ 0 h 3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7" h="396">
                  <a:moveTo>
                    <a:pt x="190" y="0"/>
                  </a:moveTo>
                  <a:cubicBezTo>
                    <a:pt x="104" y="72"/>
                    <a:pt x="40" y="171"/>
                    <a:pt x="13" y="289"/>
                  </a:cubicBezTo>
                  <a:cubicBezTo>
                    <a:pt x="5" y="324"/>
                    <a:pt x="1" y="360"/>
                    <a:pt x="0" y="395"/>
                  </a:cubicBezTo>
                  <a:cubicBezTo>
                    <a:pt x="485" y="396"/>
                    <a:pt x="485" y="396"/>
                    <a:pt x="485" y="396"/>
                  </a:cubicBezTo>
                  <a:cubicBezTo>
                    <a:pt x="493" y="396"/>
                    <a:pt x="497" y="387"/>
                    <a:pt x="492" y="381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FF9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7" name="Freeform 60"/>
            <p:cNvSpPr>
              <a:spLocks/>
            </p:cNvSpPr>
            <p:nvPr/>
          </p:nvSpPr>
          <p:spPr bwMode="auto">
            <a:xfrm>
              <a:off x="4851400" y="1120775"/>
              <a:ext cx="1700212" cy="2052637"/>
            </a:xfrm>
            <a:custGeom>
              <a:avLst/>
              <a:gdLst>
                <a:gd name="T0" fmla="*/ 2147483646 w 428"/>
                <a:gd name="T1" fmla="*/ 2147483646 h 516"/>
                <a:gd name="T2" fmla="*/ 0 w 428"/>
                <a:gd name="T3" fmla="*/ 2147483646 h 516"/>
                <a:gd name="T4" fmla="*/ 2147483646 w 428"/>
                <a:gd name="T5" fmla="*/ 2147483646 h 516"/>
                <a:gd name="T6" fmla="*/ 2147483646 w 428"/>
                <a:gd name="T7" fmla="*/ 2147483646 h 516"/>
                <a:gd name="T8" fmla="*/ 2147483646 w 428"/>
                <a:gd name="T9" fmla="*/ 2147483646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8" h="516">
                  <a:moveTo>
                    <a:pt x="428" y="31"/>
                  </a:moveTo>
                  <a:cubicBezTo>
                    <a:pt x="272" y="0"/>
                    <a:pt x="118" y="39"/>
                    <a:pt x="0" y="128"/>
                  </a:cubicBezTo>
                  <a:cubicBezTo>
                    <a:pt x="302" y="509"/>
                    <a:pt x="302" y="509"/>
                    <a:pt x="302" y="509"/>
                  </a:cubicBezTo>
                  <a:cubicBezTo>
                    <a:pt x="307" y="516"/>
                    <a:pt x="317" y="513"/>
                    <a:pt x="319" y="506"/>
                  </a:cubicBezTo>
                  <a:lnTo>
                    <a:pt x="428" y="31"/>
                  </a:lnTo>
                  <a:close/>
                </a:path>
              </a:pathLst>
            </a:custGeom>
            <a:solidFill>
              <a:srgbClr val="FFC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8" name="Freeform 61"/>
            <p:cNvSpPr>
              <a:spLocks/>
            </p:cNvSpPr>
            <p:nvPr/>
          </p:nvSpPr>
          <p:spPr bwMode="auto">
            <a:xfrm>
              <a:off x="6230937" y="1271587"/>
              <a:ext cx="1800225" cy="1946275"/>
            </a:xfrm>
            <a:custGeom>
              <a:avLst/>
              <a:gdLst>
                <a:gd name="T0" fmla="*/ 2147483646 w 453"/>
                <a:gd name="T1" fmla="*/ 2147483646 h 489"/>
                <a:gd name="T2" fmla="*/ 2147483646 w 453"/>
                <a:gd name="T3" fmla="*/ 0 h 489"/>
                <a:gd name="T4" fmla="*/ 2147483646 w 453"/>
                <a:gd name="T5" fmla="*/ 2147483646 h 489"/>
                <a:gd name="T6" fmla="*/ 2147483646 w 453"/>
                <a:gd name="T7" fmla="*/ 2147483646 h 489"/>
                <a:gd name="T8" fmla="*/ 2147483646 w 453"/>
                <a:gd name="T9" fmla="*/ 2147483646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89">
                  <a:moveTo>
                    <a:pt x="453" y="275"/>
                  </a:moveTo>
                  <a:cubicBezTo>
                    <a:pt x="386" y="143"/>
                    <a:pt x="265" y="40"/>
                    <a:pt x="111" y="0"/>
                  </a:cubicBezTo>
                  <a:cubicBezTo>
                    <a:pt x="1" y="475"/>
                    <a:pt x="1" y="475"/>
                    <a:pt x="1" y="475"/>
                  </a:cubicBezTo>
                  <a:cubicBezTo>
                    <a:pt x="0" y="482"/>
                    <a:pt x="8" y="489"/>
                    <a:pt x="15" y="485"/>
                  </a:cubicBezTo>
                  <a:lnTo>
                    <a:pt x="453" y="275"/>
                  </a:ln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6" name="Freeform 69"/>
            <p:cNvSpPr>
              <a:spLocks noEditPoints="1"/>
            </p:cNvSpPr>
            <p:nvPr/>
          </p:nvSpPr>
          <p:spPr bwMode="auto">
            <a:xfrm>
              <a:off x="4338637" y="2517775"/>
              <a:ext cx="996950" cy="517525"/>
            </a:xfrm>
            <a:custGeom>
              <a:avLst/>
              <a:gdLst>
                <a:gd name="T0" fmla="*/ 2147483646 w 251"/>
                <a:gd name="T1" fmla="*/ 2147483646 h 130"/>
                <a:gd name="T2" fmla="*/ 2147483646 w 251"/>
                <a:gd name="T3" fmla="*/ 2147483646 h 130"/>
                <a:gd name="T4" fmla="*/ 2147483646 w 251"/>
                <a:gd name="T5" fmla="*/ 2147483646 h 130"/>
                <a:gd name="T6" fmla="*/ 2147483646 w 251"/>
                <a:gd name="T7" fmla="*/ 2147483646 h 130"/>
                <a:gd name="T8" fmla="*/ 2147483646 w 251"/>
                <a:gd name="T9" fmla="*/ 2147483646 h 130"/>
                <a:gd name="T10" fmla="*/ 2147483646 w 251"/>
                <a:gd name="T11" fmla="*/ 2147483646 h 130"/>
                <a:gd name="T12" fmla="*/ 2147483646 w 251"/>
                <a:gd name="T13" fmla="*/ 2147483646 h 130"/>
                <a:gd name="T14" fmla="*/ 2147483646 w 251"/>
                <a:gd name="T15" fmla="*/ 2147483646 h 130"/>
                <a:gd name="T16" fmla="*/ 2147483646 w 251"/>
                <a:gd name="T17" fmla="*/ 2147483646 h 130"/>
                <a:gd name="T18" fmla="*/ 2147483646 w 251"/>
                <a:gd name="T19" fmla="*/ 2147483646 h 130"/>
                <a:gd name="T20" fmla="*/ 2147483646 w 251"/>
                <a:gd name="T21" fmla="*/ 2147483646 h 130"/>
                <a:gd name="T22" fmla="*/ 2147483646 w 251"/>
                <a:gd name="T23" fmla="*/ 0 h 130"/>
                <a:gd name="T24" fmla="*/ 2147483646 w 251"/>
                <a:gd name="T25" fmla="*/ 2147483646 h 130"/>
                <a:gd name="T26" fmla="*/ 2147483646 w 251"/>
                <a:gd name="T27" fmla="*/ 2147483646 h 130"/>
                <a:gd name="T28" fmla="*/ 2147483646 w 251"/>
                <a:gd name="T29" fmla="*/ 2147483646 h 130"/>
                <a:gd name="T30" fmla="*/ 2147483646 w 251"/>
                <a:gd name="T31" fmla="*/ 2147483646 h 130"/>
                <a:gd name="T32" fmla="*/ 2147483646 w 251"/>
                <a:gd name="T33" fmla="*/ 2147483646 h 130"/>
                <a:gd name="T34" fmla="*/ 2147483646 w 251"/>
                <a:gd name="T35" fmla="*/ 2147483646 h 130"/>
                <a:gd name="T36" fmla="*/ 2147483646 w 251"/>
                <a:gd name="T37" fmla="*/ 2147483646 h 130"/>
                <a:gd name="T38" fmla="*/ 2147483646 w 251"/>
                <a:gd name="T39" fmla="*/ 2147483646 h 130"/>
                <a:gd name="T40" fmla="*/ 2147483646 w 251"/>
                <a:gd name="T41" fmla="*/ 2147483646 h 130"/>
                <a:gd name="T42" fmla="*/ 2147483646 w 251"/>
                <a:gd name="T43" fmla="*/ 2147483646 h 130"/>
                <a:gd name="T44" fmla="*/ 2147483646 w 251"/>
                <a:gd name="T45" fmla="*/ 2147483646 h 130"/>
                <a:gd name="T46" fmla="*/ 2147483646 w 251"/>
                <a:gd name="T47" fmla="*/ 2147483646 h 130"/>
                <a:gd name="T48" fmla="*/ 2147483646 w 251"/>
                <a:gd name="T49" fmla="*/ 2147483646 h 130"/>
                <a:gd name="T50" fmla="*/ 2147483646 w 251"/>
                <a:gd name="T51" fmla="*/ 2147483646 h 130"/>
                <a:gd name="T52" fmla="*/ 2147483646 w 251"/>
                <a:gd name="T53" fmla="*/ 2147483646 h 130"/>
                <a:gd name="T54" fmla="*/ 2147483646 w 251"/>
                <a:gd name="T55" fmla="*/ 2147483646 h 130"/>
                <a:gd name="T56" fmla="*/ 2147483646 w 251"/>
                <a:gd name="T57" fmla="*/ 2147483646 h 130"/>
                <a:gd name="T58" fmla="*/ 2147483646 w 251"/>
                <a:gd name="T59" fmla="*/ 2147483646 h 130"/>
                <a:gd name="T60" fmla="*/ 2147483646 w 251"/>
                <a:gd name="T61" fmla="*/ 2147483646 h 130"/>
                <a:gd name="T62" fmla="*/ 2147483646 w 251"/>
                <a:gd name="T63" fmla="*/ 2147483646 h 130"/>
                <a:gd name="T64" fmla="*/ 2147483646 w 251"/>
                <a:gd name="T65" fmla="*/ 2147483646 h 130"/>
                <a:gd name="T66" fmla="*/ 2147483646 w 251"/>
                <a:gd name="T67" fmla="*/ 2147483646 h 130"/>
                <a:gd name="T68" fmla="*/ 2147483646 w 251"/>
                <a:gd name="T69" fmla="*/ 2147483646 h 130"/>
                <a:gd name="T70" fmla="*/ 2147483646 w 251"/>
                <a:gd name="T71" fmla="*/ 2147483646 h 130"/>
                <a:gd name="T72" fmla="*/ 2147483646 w 251"/>
                <a:gd name="T73" fmla="*/ 2147483646 h 130"/>
                <a:gd name="T74" fmla="*/ 2147483646 w 251"/>
                <a:gd name="T75" fmla="*/ 2147483646 h 130"/>
                <a:gd name="T76" fmla="*/ 2147483646 w 251"/>
                <a:gd name="T77" fmla="*/ 2147483646 h 130"/>
                <a:gd name="T78" fmla="*/ 2147483646 w 251"/>
                <a:gd name="T79" fmla="*/ 2147483646 h 130"/>
                <a:gd name="T80" fmla="*/ 2147483646 w 251"/>
                <a:gd name="T81" fmla="*/ 2147483646 h 130"/>
                <a:gd name="T82" fmla="*/ 2147483646 w 251"/>
                <a:gd name="T83" fmla="*/ 2147483646 h 130"/>
                <a:gd name="T84" fmla="*/ 2147483646 w 251"/>
                <a:gd name="T85" fmla="*/ 2147483646 h 130"/>
                <a:gd name="T86" fmla="*/ 2147483646 w 251"/>
                <a:gd name="T87" fmla="*/ 2147483646 h 130"/>
                <a:gd name="T88" fmla="*/ 2147483646 w 251"/>
                <a:gd name="T89" fmla="*/ 2147483646 h 130"/>
                <a:gd name="T90" fmla="*/ 2147483646 w 251"/>
                <a:gd name="T91" fmla="*/ 2147483646 h 130"/>
                <a:gd name="T92" fmla="*/ 2147483646 w 251"/>
                <a:gd name="T93" fmla="*/ 2147483646 h 130"/>
                <a:gd name="T94" fmla="*/ 2147483646 w 251"/>
                <a:gd name="T95" fmla="*/ 2147483646 h 130"/>
                <a:gd name="T96" fmla="*/ 2147483646 w 251"/>
                <a:gd name="T97" fmla="*/ 2147483646 h 130"/>
                <a:gd name="T98" fmla="*/ 2147483646 w 251"/>
                <a:gd name="T99" fmla="*/ 2147483646 h 130"/>
                <a:gd name="T100" fmla="*/ 2147483646 w 251"/>
                <a:gd name="T101" fmla="*/ 2147483646 h 130"/>
                <a:gd name="T102" fmla="*/ 2147483646 w 251"/>
                <a:gd name="T103" fmla="*/ 2147483646 h 130"/>
                <a:gd name="T104" fmla="*/ 2147483646 w 251"/>
                <a:gd name="T105" fmla="*/ 2147483646 h 130"/>
                <a:gd name="T106" fmla="*/ 2147483646 w 251"/>
                <a:gd name="T107" fmla="*/ 2147483646 h 130"/>
                <a:gd name="T108" fmla="*/ 2147483646 w 251"/>
                <a:gd name="T109" fmla="*/ 2147483646 h 130"/>
                <a:gd name="T110" fmla="*/ 2147483646 w 251"/>
                <a:gd name="T111" fmla="*/ 2147483646 h 130"/>
                <a:gd name="T112" fmla="*/ 2147483646 w 251"/>
                <a:gd name="T113" fmla="*/ 2147483646 h 130"/>
                <a:gd name="T114" fmla="*/ 2147483646 w 251"/>
                <a:gd name="T115" fmla="*/ 2147483646 h 130"/>
                <a:gd name="T116" fmla="*/ 2147483646 w 251"/>
                <a:gd name="T117" fmla="*/ 2147483646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1" h="130">
                  <a:moveTo>
                    <a:pt x="181" y="123"/>
                  </a:moveTo>
                  <a:cubicBezTo>
                    <a:pt x="177" y="125"/>
                    <a:pt x="173" y="126"/>
                    <a:pt x="170" y="127"/>
                  </a:cubicBezTo>
                  <a:cubicBezTo>
                    <a:pt x="157" y="130"/>
                    <a:pt x="144" y="130"/>
                    <a:pt x="128" y="130"/>
                  </a:cubicBezTo>
                  <a:cubicBezTo>
                    <a:pt x="113" y="130"/>
                    <a:pt x="100" y="130"/>
                    <a:pt x="87" y="127"/>
                  </a:cubicBezTo>
                  <a:cubicBezTo>
                    <a:pt x="83" y="126"/>
                    <a:pt x="80" y="125"/>
                    <a:pt x="76" y="123"/>
                  </a:cubicBezTo>
                  <a:cubicBezTo>
                    <a:pt x="65" y="118"/>
                    <a:pt x="65" y="109"/>
                    <a:pt x="71" y="103"/>
                  </a:cubicBezTo>
                  <a:cubicBezTo>
                    <a:pt x="78" y="96"/>
                    <a:pt x="86" y="92"/>
                    <a:pt x="94" y="88"/>
                  </a:cubicBezTo>
                  <a:cubicBezTo>
                    <a:pt x="98" y="86"/>
                    <a:pt x="102" y="85"/>
                    <a:pt x="106" y="83"/>
                  </a:cubicBezTo>
                  <a:cubicBezTo>
                    <a:pt x="113" y="80"/>
                    <a:pt x="115" y="73"/>
                    <a:pt x="110" y="67"/>
                  </a:cubicBezTo>
                  <a:cubicBezTo>
                    <a:pt x="99" y="56"/>
                    <a:pt x="95" y="43"/>
                    <a:pt x="95" y="29"/>
                  </a:cubicBezTo>
                  <a:cubicBezTo>
                    <a:pt x="96" y="13"/>
                    <a:pt x="105" y="5"/>
                    <a:pt x="119" y="1"/>
                  </a:cubicBezTo>
                  <a:cubicBezTo>
                    <a:pt x="123" y="1"/>
                    <a:pt x="126" y="0"/>
                    <a:pt x="128" y="0"/>
                  </a:cubicBezTo>
                  <a:cubicBezTo>
                    <a:pt x="131" y="0"/>
                    <a:pt x="134" y="1"/>
                    <a:pt x="137" y="1"/>
                  </a:cubicBezTo>
                  <a:cubicBezTo>
                    <a:pt x="152" y="5"/>
                    <a:pt x="161" y="13"/>
                    <a:pt x="161" y="29"/>
                  </a:cubicBezTo>
                  <a:cubicBezTo>
                    <a:pt x="162" y="43"/>
                    <a:pt x="158" y="57"/>
                    <a:pt x="147" y="67"/>
                  </a:cubicBezTo>
                  <a:cubicBezTo>
                    <a:pt x="142" y="73"/>
                    <a:pt x="144" y="80"/>
                    <a:pt x="151" y="83"/>
                  </a:cubicBezTo>
                  <a:cubicBezTo>
                    <a:pt x="155" y="85"/>
                    <a:pt x="159" y="86"/>
                    <a:pt x="162" y="88"/>
                  </a:cubicBezTo>
                  <a:cubicBezTo>
                    <a:pt x="171" y="92"/>
                    <a:pt x="179" y="96"/>
                    <a:pt x="186" y="103"/>
                  </a:cubicBezTo>
                  <a:cubicBezTo>
                    <a:pt x="190" y="107"/>
                    <a:pt x="192" y="118"/>
                    <a:pt x="181" y="123"/>
                  </a:cubicBezTo>
                  <a:close/>
                  <a:moveTo>
                    <a:pt x="246" y="111"/>
                  </a:moveTo>
                  <a:cubicBezTo>
                    <a:pt x="242" y="107"/>
                    <a:pt x="236" y="103"/>
                    <a:pt x="230" y="101"/>
                  </a:cubicBezTo>
                  <a:cubicBezTo>
                    <a:pt x="228" y="100"/>
                    <a:pt x="225" y="99"/>
                    <a:pt x="222" y="97"/>
                  </a:cubicBezTo>
                  <a:cubicBezTo>
                    <a:pt x="217" y="96"/>
                    <a:pt x="216" y="90"/>
                    <a:pt x="219" y="87"/>
                  </a:cubicBezTo>
                  <a:cubicBezTo>
                    <a:pt x="227" y="79"/>
                    <a:pt x="230" y="70"/>
                    <a:pt x="230" y="60"/>
                  </a:cubicBezTo>
                  <a:cubicBezTo>
                    <a:pt x="229" y="49"/>
                    <a:pt x="223" y="43"/>
                    <a:pt x="213" y="41"/>
                  </a:cubicBezTo>
                  <a:cubicBezTo>
                    <a:pt x="211" y="40"/>
                    <a:pt x="209" y="40"/>
                    <a:pt x="207" y="40"/>
                  </a:cubicBezTo>
                  <a:cubicBezTo>
                    <a:pt x="205" y="40"/>
                    <a:pt x="202" y="40"/>
                    <a:pt x="200" y="41"/>
                  </a:cubicBezTo>
                  <a:cubicBezTo>
                    <a:pt x="190" y="43"/>
                    <a:pt x="184" y="49"/>
                    <a:pt x="184" y="60"/>
                  </a:cubicBezTo>
                  <a:cubicBezTo>
                    <a:pt x="183" y="70"/>
                    <a:pt x="186" y="79"/>
                    <a:pt x="194" y="87"/>
                  </a:cubicBezTo>
                  <a:cubicBezTo>
                    <a:pt x="197" y="90"/>
                    <a:pt x="196" y="96"/>
                    <a:pt x="191" y="97"/>
                  </a:cubicBezTo>
                  <a:cubicBezTo>
                    <a:pt x="191" y="98"/>
                    <a:pt x="191" y="98"/>
                    <a:pt x="190" y="98"/>
                  </a:cubicBezTo>
                  <a:cubicBezTo>
                    <a:pt x="191" y="98"/>
                    <a:pt x="192" y="99"/>
                    <a:pt x="193" y="100"/>
                  </a:cubicBezTo>
                  <a:cubicBezTo>
                    <a:pt x="196" y="103"/>
                    <a:pt x="198" y="109"/>
                    <a:pt x="197" y="114"/>
                  </a:cubicBezTo>
                  <a:cubicBezTo>
                    <a:pt x="196" y="120"/>
                    <a:pt x="192" y="124"/>
                    <a:pt x="187" y="127"/>
                  </a:cubicBezTo>
                  <a:cubicBezTo>
                    <a:pt x="185" y="128"/>
                    <a:pt x="184" y="128"/>
                    <a:pt x="182" y="129"/>
                  </a:cubicBezTo>
                  <a:cubicBezTo>
                    <a:pt x="190" y="130"/>
                    <a:pt x="197" y="130"/>
                    <a:pt x="207" y="130"/>
                  </a:cubicBezTo>
                  <a:cubicBezTo>
                    <a:pt x="218" y="130"/>
                    <a:pt x="227" y="130"/>
                    <a:pt x="235" y="128"/>
                  </a:cubicBezTo>
                  <a:cubicBezTo>
                    <a:pt x="238" y="127"/>
                    <a:pt x="241" y="126"/>
                    <a:pt x="243" y="125"/>
                  </a:cubicBezTo>
                  <a:cubicBezTo>
                    <a:pt x="251" y="122"/>
                    <a:pt x="249" y="114"/>
                    <a:pt x="246" y="111"/>
                  </a:cubicBezTo>
                  <a:close/>
                  <a:moveTo>
                    <a:pt x="59" y="114"/>
                  </a:moveTo>
                  <a:cubicBezTo>
                    <a:pt x="58" y="109"/>
                    <a:pt x="60" y="104"/>
                    <a:pt x="64" y="100"/>
                  </a:cubicBezTo>
                  <a:cubicBezTo>
                    <a:pt x="66" y="98"/>
                    <a:pt x="68" y="97"/>
                    <a:pt x="69" y="95"/>
                  </a:cubicBezTo>
                  <a:cubicBezTo>
                    <a:pt x="68" y="95"/>
                    <a:pt x="67" y="94"/>
                    <a:pt x="66" y="94"/>
                  </a:cubicBezTo>
                  <a:cubicBezTo>
                    <a:pt x="61" y="92"/>
                    <a:pt x="59" y="86"/>
                    <a:pt x="63" y="82"/>
                  </a:cubicBezTo>
                  <a:cubicBezTo>
                    <a:pt x="72" y="74"/>
                    <a:pt x="75" y="63"/>
                    <a:pt x="74" y="52"/>
                  </a:cubicBezTo>
                  <a:cubicBezTo>
                    <a:pt x="74" y="40"/>
                    <a:pt x="67" y="34"/>
                    <a:pt x="56" y="31"/>
                  </a:cubicBezTo>
                  <a:cubicBezTo>
                    <a:pt x="53" y="30"/>
                    <a:pt x="51" y="30"/>
                    <a:pt x="49" y="30"/>
                  </a:cubicBezTo>
                  <a:cubicBezTo>
                    <a:pt x="47" y="30"/>
                    <a:pt x="44" y="30"/>
                    <a:pt x="42" y="31"/>
                  </a:cubicBezTo>
                  <a:cubicBezTo>
                    <a:pt x="31" y="34"/>
                    <a:pt x="24" y="40"/>
                    <a:pt x="24" y="52"/>
                  </a:cubicBezTo>
                  <a:cubicBezTo>
                    <a:pt x="23" y="63"/>
                    <a:pt x="26" y="73"/>
                    <a:pt x="35" y="82"/>
                  </a:cubicBezTo>
                  <a:cubicBezTo>
                    <a:pt x="39" y="86"/>
                    <a:pt x="37" y="92"/>
                    <a:pt x="32" y="94"/>
                  </a:cubicBezTo>
                  <a:cubicBezTo>
                    <a:pt x="29" y="95"/>
                    <a:pt x="26" y="96"/>
                    <a:pt x="23" y="98"/>
                  </a:cubicBezTo>
                  <a:cubicBezTo>
                    <a:pt x="16" y="101"/>
                    <a:pt x="10" y="104"/>
                    <a:pt x="5" y="109"/>
                  </a:cubicBezTo>
                  <a:cubicBezTo>
                    <a:pt x="0" y="114"/>
                    <a:pt x="0" y="121"/>
                    <a:pt x="9" y="125"/>
                  </a:cubicBezTo>
                  <a:cubicBezTo>
                    <a:pt x="11" y="126"/>
                    <a:pt x="14" y="127"/>
                    <a:pt x="17" y="128"/>
                  </a:cubicBezTo>
                  <a:cubicBezTo>
                    <a:pt x="27" y="130"/>
                    <a:pt x="37" y="130"/>
                    <a:pt x="49" y="130"/>
                  </a:cubicBezTo>
                  <a:cubicBezTo>
                    <a:pt x="59" y="130"/>
                    <a:pt x="67" y="130"/>
                    <a:pt x="75" y="129"/>
                  </a:cubicBezTo>
                  <a:cubicBezTo>
                    <a:pt x="73" y="128"/>
                    <a:pt x="72" y="128"/>
                    <a:pt x="70" y="127"/>
                  </a:cubicBezTo>
                  <a:cubicBezTo>
                    <a:pt x="64" y="124"/>
                    <a:pt x="60" y="119"/>
                    <a:pt x="59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7" name="Freeform 70"/>
            <p:cNvSpPr>
              <a:spLocks noEditPoints="1"/>
            </p:cNvSpPr>
            <p:nvPr/>
          </p:nvSpPr>
          <p:spPr bwMode="auto">
            <a:xfrm>
              <a:off x="5565775" y="1582737"/>
              <a:ext cx="561975" cy="671513"/>
            </a:xfrm>
            <a:custGeom>
              <a:avLst/>
              <a:gdLst>
                <a:gd name="T0" fmla="*/ 2147483646 w 141"/>
                <a:gd name="T1" fmla="*/ 2147483646 h 169"/>
                <a:gd name="T2" fmla="*/ 2147483646 w 141"/>
                <a:gd name="T3" fmla="*/ 2147483646 h 169"/>
                <a:gd name="T4" fmla="*/ 2147483646 w 141"/>
                <a:gd name="T5" fmla="*/ 2147483646 h 169"/>
                <a:gd name="T6" fmla="*/ 2147483646 w 141"/>
                <a:gd name="T7" fmla="*/ 2147483646 h 169"/>
                <a:gd name="T8" fmla="*/ 2147483646 w 141"/>
                <a:gd name="T9" fmla="*/ 2147483646 h 169"/>
                <a:gd name="T10" fmla="*/ 2147483646 w 141"/>
                <a:gd name="T11" fmla="*/ 2147483646 h 169"/>
                <a:gd name="T12" fmla="*/ 2147483646 w 141"/>
                <a:gd name="T13" fmla="*/ 2147483646 h 169"/>
                <a:gd name="T14" fmla="*/ 2147483646 w 141"/>
                <a:gd name="T15" fmla="*/ 2147483646 h 169"/>
                <a:gd name="T16" fmla="*/ 2147483646 w 141"/>
                <a:gd name="T17" fmla="*/ 2147483646 h 169"/>
                <a:gd name="T18" fmla="*/ 2147483646 w 141"/>
                <a:gd name="T19" fmla="*/ 2147483646 h 169"/>
                <a:gd name="T20" fmla="*/ 2147483646 w 141"/>
                <a:gd name="T21" fmla="*/ 2147483646 h 169"/>
                <a:gd name="T22" fmla="*/ 2147483646 w 141"/>
                <a:gd name="T23" fmla="*/ 2147483646 h 169"/>
                <a:gd name="T24" fmla="*/ 2147483646 w 141"/>
                <a:gd name="T25" fmla="*/ 2147483646 h 169"/>
                <a:gd name="T26" fmla="*/ 2147483646 w 141"/>
                <a:gd name="T27" fmla="*/ 2147483646 h 169"/>
                <a:gd name="T28" fmla="*/ 2147483646 w 141"/>
                <a:gd name="T29" fmla="*/ 2147483646 h 169"/>
                <a:gd name="T30" fmla="*/ 2147483646 w 141"/>
                <a:gd name="T31" fmla="*/ 2147483646 h 169"/>
                <a:gd name="T32" fmla="*/ 2147483646 w 141"/>
                <a:gd name="T33" fmla="*/ 2147483646 h 169"/>
                <a:gd name="T34" fmla="*/ 2147483646 w 141"/>
                <a:gd name="T35" fmla="*/ 2147483646 h 169"/>
                <a:gd name="T36" fmla="*/ 2147483646 w 141"/>
                <a:gd name="T37" fmla="*/ 2147483646 h 169"/>
                <a:gd name="T38" fmla="*/ 2147483646 w 141"/>
                <a:gd name="T39" fmla="*/ 2147483646 h 169"/>
                <a:gd name="T40" fmla="*/ 2147483646 w 141"/>
                <a:gd name="T41" fmla="*/ 2147483646 h 169"/>
                <a:gd name="T42" fmla="*/ 2147483646 w 141"/>
                <a:gd name="T43" fmla="*/ 2147483646 h 169"/>
                <a:gd name="T44" fmla="*/ 2147483646 w 141"/>
                <a:gd name="T45" fmla="*/ 2147483646 h 169"/>
                <a:gd name="T46" fmla="*/ 2147483646 w 141"/>
                <a:gd name="T47" fmla="*/ 2147483646 h 169"/>
                <a:gd name="T48" fmla="*/ 2147483646 w 141"/>
                <a:gd name="T49" fmla="*/ 0 h 169"/>
                <a:gd name="T50" fmla="*/ 2147483646 w 141"/>
                <a:gd name="T51" fmla="*/ 2147483646 h 169"/>
                <a:gd name="T52" fmla="*/ 2147483646 w 141"/>
                <a:gd name="T53" fmla="*/ 2147483646 h 169"/>
                <a:gd name="T54" fmla="*/ 2147483646 w 141"/>
                <a:gd name="T55" fmla="*/ 2147483646 h 169"/>
                <a:gd name="T56" fmla="*/ 2147483646 w 141"/>
                <a:gd name="T57" fmla="*/ 2147483646 h 169"/>
                <a:gd name="T58" fmla="*/ 2147483646 w 141"/>
                <a:gd name="T59" fmla="*/ 2147483646 h 169"/>
                <a:gd name="T60" fmla="*/ 2147483646 w 141"/>
                <a:gd name="T61" fmla="*/ 2147483646 h 169"/>
                <a:gd name="T62" fmla="*/ 2147483646 w 141"/>
                <a:gd name="T63" fmla="*/ 2147483646 h 169"/>
                <a:gd name="T64" fmla="*/ 2147483646 w 141"/>
                <a:gd name="T65" fmla="*/ 2147483646 h 169"/>
                <a:gd name="T66" fmla="*/ 2147483646 w 141"/>
                <a:gd name="T67" fmla="*/ 2147483646 h 169"/>
                <a:gd name="T68" fmla="*/ 2147483646 w 141"/>
                <a:gd name="T69" fmla="*/ 2147483646 h 169"/>
                <a:gd name="T70" fmla="*/ 2147483646 w 141"/>
                <a:gd name="T71" fmla="*/ 2147483646 h 169"/>
                <a:gd name="T72" fmla="*/ 2147483646 w 141"/>
                <a:gd name="T73" fmla="*/ 2147483646 h 169"/>
                <a:gd name="T74" fmla="*/ 2147483646 w 141"/>
                <a:gd name="T75" fmla="*/ 2147483646 h 169"/>
                <a:gd name="T76" fmla="*/ 2147483646 w 141"/>
                <a:gd name="T77" fmla="*/ 2147483646 h 169"/>
                <a:gd name="T78" fmla="*/ 2147483646 w 141"/>
                <a:gd name="T79" fmla="*/ 2147483646 h 169"/>
                <a:gd name="T80" fmla="*/ 2147483646 w 141"/>
                <a:gd name="T81" fmla="*/ 2147483646 h 169"/>
                <a:gd name="T82" fmla="*/ 2147483646 w 141"/>
                <a:gd name="T83" fmla="*/ 2147483646 h 169"/>
                <a:gd name="T84" fmla="*/ 2147483646 w 141"/>
                <a:gd name="T85" fmla="*/ 2147483646 h 169"/>
                <a:gd name="T86" fmla="*/ 2147483646 w 141"/>
                <a:gd name="T87" fmla="*/ 2147483646 h 169"/>
                <a:gd name="T88" fmla="*/ 2147483646 w 141"/>
                <a:gd name="T89" fmla="*/ 2147483646 h 169"/>
                <a:gd name="T90" fmla="*/ 2147483646 w 141"/>
                <a:gd name="T91" fmla="*/ 2147483646 h 169"/>
                <a:gd name="T92" fmla="*/ 2147483646 w 141"/>
                <a:gd name="T93" fmla="*/ 2147483646 h 169"/>
                <a:gd name="T94" fmla="*/ 2147483646 w 141"/>
                <a:gd name="T95" fmla="*/ 2147483646 h 169"/>
                <a:gd name="T96" fmla="*/ 2147483646 w 141"/>
                <a:gd name="T97" fmla="*/ 2147483646 h 169"/>
                <a:gd name="T98" fmla="*/ 2147483646 w 141"/>
                <a:gd name="T99" fmla="*/ 2147483646 h 169"/>
                <a:gd name="T100" fmla="*/ 2147483646 w 141"/>
                <a:gd name="T101" fmla="*/ 2147483646 h 1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41" h="169">
                  <a:moveTo>
                    <a:pt x="95" y="163"/>
                  </a:moveTo>
                  <a:cubicBezTo>
                    <a:pt x="95" y="166"/>
                    <a:pt x="92" y="169"/>
                    <a:pt x="89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0" y="169"/>
                    <a:pt x="47" y="166"/>
                    <a:pt x="47" y="163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7" y="160"/>
                    <a:pt x="50" y="157"/>
                    <a:pt x="53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92" y="157"/>
                    <a:pt x="95" y="160"/>
                    <a:pt x="95" y="163"/>
                  </a:cubicBezTo>
                  <a:close/>
                  <a:moveTo>
                    <a:pt x="95" y="147"/>
                  </a:moveTo>
                  <a:cubicBezTo>
                    <a:pt x="95" y="144"/>
                    <a:pt x="92" y="142"/>
                    <a:pt x="89" y="14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50" y="142"/>
                    <a:pt x="47" y="144"/>
                    <a:pt x="47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7" y="151"/>
                    <a:pt x="50" y="153"/>
                    <a:pt x="53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92" y="153"/>
                    <a:pt x="95" y="151"/>
                    <a:pt x="95" y="147"/>
                  </a:cubicBezTo>
                  <a:close/>
                  <a:moveTo>
                    <a:pt x="77" y="83"/>
                  </a:moveTo>
                  <a:cubicBezTo>
                    <a:pt x="69" y="83"/>
                    <a:pt x="69" y="83"/>
                    <a:pt x="69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7" y="138"/>
                    <a:pt x="69" y="138"/>
                    <a:pt x="71" y="138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8"/>
                    <a:pt x="75" y="138"/>
                    <a:pt x="77" y="138"/>
                  </a:cubicBezTo>
                  <a:lnTo>
                    <a:pt x="77" y="83"/>
                  </a:lnTo>
                  <a:close/>
                  <a:moveTo>
                    <a:pt x="52" y="61"/>
                  </a:moveTo>
                  <a:cubicBezTo>
                    <a:pt x="47" y="61"/>
                    <a:pt x="43" y="65"/>
                    <a:pt x="43" y="69"/>
                  </a:cubicBezTo>
                  <a:cubicBezTo>
                    <a:pt x="43" y="74"/>
                    <a:pt x="47" y="78"/>
                    <a:pt x="52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5"/>
                    <a:pt x="56" y="61"/>
                    <a:pt x="52" y="61"/>
                  </a:cubicBezTo>
                  <a:close/>
                  <a:moveTo>
                    <a:pt x="99" y="69"/>
                  </a:moveTo>
                  <a:cubicBezTo>
                    <a:pt x="99" y="65"/>
                    <a:pt x="95" y="61"/>
                    <a:pt x="91" y="61"/>
                  </a:cubicBezTo>
                  <a:cubicBezTo>
                    <a:pt x="86" y="61"/>
                    <a:pt x="82" y="65"/>
                    <a:pt x="82" y="69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5" y="78"/>
                    <a:pt x="99" y="74"/>
                    <a:pt x="99" y="69"/>
                  </a:cubicBezTo>
                  <a:close/>
                  <a:moveTo>
                    <a:pt x="118" y="54"/>
                  </a:moveTo>
                  <a:cubicBezTo>
                    <a:pt x="114" y="39"/>
                    <a:pt x="96" y="23"/>
                    <a:pt x="71" y="23"/>
                  </a:cubicBezTo>
                  <a:cubicBezTo>
                    <a:pt x="46" y="23"/>
                    <a:pt x="28" y="39"/>
                    <a:pt x="24" y="54"/>
                  </a:cubicBezTo>
                  <a:cubicBezTo>
                    <a:pt x="22" y="65"/>
                    <a:pt x="24" y="76"/>
                    <a:pt x="30" y="87"/>
                  </a:cubicBezTo>
                  <a:cubicBezTo>
                    <a:pt x="35" y="96"/>
                    <a:pt x="40" y="104"/>
                    <a:pt x="44" y="114"/>
                  </a:cubicBezTo>
                  <a:cubicBezTo>
                    <a:pt x="46" y="119"/>
                    <a:pt x="47" y="126"/>
                    <a:pt x="48" y="132"/>
                  </a:cubicBezTo>
                  <a:cubicBezTo>
                    <a:pt x="49" y="137"/>
                    <a:pt x="51" y="138"/>
                    <a:pt x="57" y="138"/>
                  </a:cubicBezTo>
                  <a:cubicBezTo>
                    <a:pt x="58" y="138"/>
                    <a:pt x="59" y="138"/>
                    <a:pt x="60" y="138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48" y="83"/>
                    <a:pt x="44" y="82"/>
                    <a:pt x="42" y="79"/>
                  </a:cubicBezTo>
                  <a:cubicBezTo>
                    <a:pt x="39" y="76"/>
                    <a:pt x="38" y="73"/>
                    <a:pt x="38" y="69"/>
                  </a:cubicBezTo>
                  <a:cubicBezTo>
                    <a:pt x="38" y="65"/>
                    <a:pt x="39" y="62"/>
                    <a:pt x="42" y="59"/>
                  </a:cubicBezTo>
                  <a:cubicBezTo>
                    <a:pt x="44" y="57"/>
                    <a:pt x="48" y="55"/>
                    <a:pt x="52" y="55"/>
                  </a:cubicBezTo>
                  <a:cubicBezTo>
                    <a:pt x="59" y="55"/>
                    <a:pt x="65" y="61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5"/>
                    <a:pt x="78" y="62"/>
                    <a:pt x="81" y="59"/>
                  </a:cubicBezTo>
                  <a:cubicBezTo>
                    <a:pt x="83" y="57"/>
                    <a:pt x="87" y="55"/>
                    <a:pt x="91" y="55"/>
                  </a:cubicBezTo>
                  <a:cubicBezTo>
                    <a:pt x="94" y="55"/>
                    <a:pt x="98" y="57"/>
                    <a:pt x="101" y="59"/>
                  </a:cubicBezTo>
                  <a:cubicBezTo>
                    <a:pt x="103" y="62"/>
                    <a:pt x="105" y="65"/>
                    <a:pt x="105" y="69"/>
                  </a:cubicBezTo>
                  <a:cubicBezTo>
                    <a:pt x="105" y="73"/>
                    <a:pt x="103" y="76"/>
                    <a:pt x="101" y="79"/>
                  </a:cubicBezTo>
                  <a:cubicBezTo>
                    <a:pt x="98" y="82"/>
                    <a:pt x="94" y="83"/>
                    <a:pt x="91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83" y="138"/>
                    <a:pt x="84" y="138"/>
                    <a:pt x="86" y="138"/>
                  </a:cubicBezTo>
                  <a:cubicBezTo>
                    <a:pt x="91" y="138"/>
                    <a:pt x="93" y="137"/>
                    <a:pt x="94" y="132"/>
                  </a:cubicBezTo>
                  <a:cubicBezTo>
                    <a:pt x="95" y="126"/>
                    <a:pt x="96" y="119"/>
                    <a:pt x="98" y="114"/>
                  </a:cubicBezTo>
                  <a:cubicBezTo>
                    <a:pt x="102" y="104"/>
                    <a:pt x="108" y="96"/>
                    <a:pt x="113" y="87"/>
                  </a:cubicBezTo>
                  <a:cubicBezTo>
                    <a:pt x="118" y="76"/>
                    <a:pt x="121" y="65"/>
                    <a:pt x="118" y="54"/>
                  </a:cubicBezTo>
                  <a:close/>
                  <a:moveTo>
                    <a:pt x="76" y="5"/>
                  </a:moveTo>
                  <a:cubicBezTo>
                    <a:pt x="76" y="2"/>
                    <a:pt x="74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8" y="0"/>
                    <a:pt x="66" y="2"/>
                    <a:pt x="66" y="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8"/>
                    <a:pt x="68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4" y="20"/>
                    <a:pt x="76" y="18"/>
                    <a:pt x="76" y="15"/>
                  </a:cubicBezTo>
                  <a:lnTo>
                    <a:pt x="76" y="5"/>
                  </a:lnTo>
                  <a:close/>
                  <a:moveTo>
                    <a:pt x="105" y="14"/>
                  </a:moveTo>
                  <a:cubicBezTo>
                    <a:pt x="106" y="11"/>
                    <a:pt x="105" y="8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0" y="5"/>
                    <a:pt x="97" y="6"/>
                    <a:pt x="96" y="9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0" y="20"/>
                    <a:pt x="91" y="23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6" y="25"/>
                    <a:pt x="99" y="24"/>
                    <a:pt x="100" y="22"/>
                  </a:cubicBezTo>
                  <a:lnTo>
                    <a:pt x="105" y="14"/>
                  </a:lnTo>
                  <a:close/>
                  <a:moveTo>
                    <a:pt x="126" y="30"/>
                  </a:moveTo>
                  <a:cubicBezTo>
                    <a:pt x="128" y="28"/>
                    <a:pt x="128" y="25"/>
                    <a:pt x="126" y="23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4" y="21"/>
                    <a:pt x="121" y="21"/>
                    <a:pt x="119" y="23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0" y="31"/>
                    <a:pt x="109" y="34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3" y="38"/>
                    <a:pt x="116" y="38"/>
                    <a:pt x="119" y="36"/>
                  </a:cubicBezTo>
                  <a:lnTo>
                    <a:pt x="126" y="30"/>
                  </a:lnTo>
                  <a:close/>
                  <a:moveTo>
                    <a:pt x="137" y="55"/>
                  </a:moveTo>
                  <a:cubicBezTo>
                    <a:pt x="140" y="55"/>
                    <a:pt x="141" y="52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0" y="47"/>
                    <a:pt x="138" y="45"/>
                    <a:pt x="135" y="4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23" y="47"/>
                    <a:pt x="121" y="50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2" y="56"/>
                    <a:pt x="125" y="58"/>
                    <a:pt x="127" y="57"/>
                  </a:cubicBezTo>
                  <a:lnTo>
                    <a:pt x="137" y="55"/>
                  </a:lnTo>
                  <a:close/>
                  <a:moveTo>
                    <a:pt x="134" y="83"/>
                  </a:moveTo>
                  <a:cubicBezTo>
                    <a:pt x="137" y="83"/>
                    <a:pt x="140" y="82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6"/>
                    <a:pt x="139" y="73"/>
                    <a:pt x="137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4" y="70"/>
                    <a:pt x="122" y="72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8"/>
                    <a:pt x="122" y="80"/>
                    <a:pt x="125" y="81"/>
                  </a:cubicBezTo>
                  <a:lnTo>
                    <a:pt x="134" y="83"/>
                  </a:lnTo>
                  <a:close/>
                  <a:moveTo>
                    <a:pt x="41" y="22"/>
                  </a:moveTo>
                  <a:cubicBezTo>
                    <a:pt x="43" y="24"/>
                    <a:pt x="46" y="25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51" y="23"/>
                    <a:pt x="52" y="20"/>
                    <a:pt x="50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6"/>
                    <a:pt x="41" y="5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6" y="8"/>
                    <a:pt x="36" y="11"/>
                    <a:pt x="37" y="14"/>
                  </a:cubicBezTo>
                  <a:lnTo>
                    <a:pt x="41" y="22"/>
                  </a:lnTo>
                  <a:close/>
                  <a:moveTo>
                    <a:pt x="23" y="36"/>
                  </a:moveTo>
                  <a:cubicBezTo>
                    <a:pt x="25" y="38"/>
                    <a:pt x="28" y="38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2" y="34"/>
                    <a:pt x="32" y="31"/>
                    <a:pt x="30" y="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1" y="21"/>
                    <a:pt x="17" y="21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5"/>
                    <a:pt x="14" y="28"/>
                    <a:pt x="16" y="30"/>
                  </a:cubicBezTo>
                  <a:lnTo>
                    <a:pt x="23" y="36"/>
                  </a:lnTo>
                  <a:close/>
                  <a:moveTo>
                    <a:pt x="14" y="57"/>
                  </a:moveTo>
                  <a:cubicBezTo>
                    <a:pt x="17" y="58"/>
                    <a:pt x="20" y="56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0"/>
                    <a:pt x="19" y="47"/>
                    <a:pt x="16" y="4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4" y="45"/>
                    <a:pt x="1" y="47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2"/>
                    <a:pt x="2" y="55"/>
                    <a:pt x="5" y="55"/>
                  </a:cubicBezTo>
                  <a:lnTo>
                    <a:pt x="14" y="57"/>
                  </a:lnTo>
                  <a:close/>
                  <a:moveTo>
                    <a:pt x="16" y="81"/>
                  </a:moveTo>
                  <a:cubicBezTo>
                    <a:pt x="19" y="80"/>
                    <a:pt x="21" y="78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2"/>
                    <a:pt x="17" y="70"/>
                    <a:pt x="14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73"/>
                    <a:pt x="1" y="76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2" y="82"/>
                    <a:pt x="4" y="83"/>
                    <a:pt x="7" y="83"/>
                  </a:cubicBezTo>
                  <a:lnTo>
                    <a:pt x="16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Freeform 71"/>
            <p:cNvSpPr>
              <a:spLocks noEditPoints="1"/>
            </p:cNvSpPr>
            <p:nvPr/>
          </p:nvSpPr>
          <p:spPr bwMode="auto">
            <a:xfrm>
              <a:off x="7240587" y="3141662"/>
              <a:ext cx="785813" cy="525463"/>
            </a:xfrm>
            <a:custGeom>
              <a:avLst/>
              <a:gdLst>
                <a:gd name="T0" fmla="*/ 2147483646 w 198"/>
                <a:gd name="T1" fmla="*/ 2147483646 h 132"/>
                <a:gd name="T2" fmla="*/ 2147483646 w 198"/>
                <a:gd name="T3" fmla="*/ 2147483646 h 132"/>
                <a:gd name="T4" fmla="*/ 2147483646 w 198"/>
                <a:gd name="T5" fmla="*/ 2147483646 h 132"/>
                <a:gd name="T6" fmla="*/ 2147483646 w 198"/>
                <a:gd name="T7" fmla="*/ 2147483646 h 132"/>
                <a:gd name="T8" fmla="*/ 2147483646 w 198"/>
                <a:gd name="T9" fmla="*/ 2147483646 h 132"/>
                <a:gd name="T10" fmla="*/ 2147483646 w 198"/>
                <a:gd name="T11" fmla="*/ 2147483646 h 132"/>
                <a:gd name="T12" fmla="*/ 2147483646 w 198"/>
                <a:gd name="T13" fmla="*/ 2147483646 h 132"/>
                <a:gd name="T14" fmla="*/ 2147483646 w 198"/>
                <a:gd name="T15" fmla="*/ 0 h 132"/>
                <a:gd name="T16" fmla="*/ 2147483646 w 198"/>
                <a:gd name="T17" fmla="*/ 2147483646 h 132"/>
                <a:gd name="T18" fmla="*/ 2147483646 w 198"/>
                <a:gd name="T19" fmla="*/ 2147483646 h 132"/>
                <a:gd name="T20" fmla="*/ 2147483646 w 198"/>
                <a:gd name="T21" fmla="*/ 2147483646 h 132"/>
                <a:gd name="T22" fmla="*/ 0 w 198"/>
                <a:gd name="T23" fmla="*/ 2147483646 h 132"/>
                <a:gd name="T24" fmla="*/ 2147483646 w 198"/>
                <a:gd name="T25" fmla="*/ 2147483646 h 132"/>
                <a:gd name="T26" fmla="*/ 2147483646 w 198"/>
                <a:gd name="T27" fmla="*/ 2147483646 h 132"/>
                <a:gd name="T28" fmla="*/ 2147483646 w 198"/>
                <a:gd name="T29" fmla="*/ 2147483646 h 132"/>
                <a:gd name="T30" fmla="*/ 2147483646 w 198"/>
                <a:gd name="T31" fmla="*/ 2147483646 h 132"/>
                <a:gd name="T32" fmla="*/ 2147483646 w 198"/>
                <a:gd name="T33" fmla="*/ 2147483646 h 132"/>
                <a:gd name="T34" fmla="*/ 2147483646 w 198"/>
                <a:gd name="T35" fmla="*/ 2147483646 h 132"/>
                <a:gd name="T36" fmla="*/ 2147483646 w 198"/>
                <a:gd name="T37" fmla="*/ 2147483646 h 132"/>
                <a:gd name="T38" fmla="*/ 2147483646 w 198"/>
                <a:gd name="T39" fmla="*/ 2147483646 h 132"/>
                <a:gd name="T40" fmla="*/ 2147483646 w 198"/>
                <a:gd name="T41" fmla="*/ 2147483646 h 132"/>
                <a:gd name="T42" fmla="*/ 2147483646 w 198"/>
                <a:gd name="T43" fmla="*/ 2147483646 h 132"/>
                <a:gd name="T44" fmla="*/ 2147483646 w 198"/>
                <a:gd name="T45" fmla="*/ 2147483646 h 132"/>
                <a:gd name="T46" fmla="*/ 2147483646 w 198"/>
                <a:gd name="T47" fmla="*/ 2147483646 h 132"/>
                <a:gd name="T48" fmla="*/ 2147483646 w 198"/>
                <a:gd name="T49" fmla="*/ 2147483646 h 132"/>
                <a:gd name="T50" fmla="*/ 2147483646 w 198"/>
                <a:gd name="T51" fmla="*/ 2147483646 h 132"/>
                <a:gd name="T52" fmla="*/ 2147483646 w 198"/>
                <a:gd name="T53" fmla="*/ 2147483646 h 132"/>
                <a:gd name="T54" fmla="*/ 2147483646 w 198"/>
                <a:gd name="T55" fmla="*/ 2147483646 h 132"/>
                <a:gd name="T56" fmla="*/ 2147483646 w 198"/>
                <a:gd name="T57" fmla="*/ 2147483646 h 132"/>
                <a:gd name="T58" fmla="*/ 2147483646 w 198"/>
                <a:gd name="T59" fmla="*/ 2147483646 h 132"/>
                <a:gd name="T60" fmla="*/ 2147483646 w 198"/>
                <a:gd name="T61" fmla="*/ 2147483646 h 132"/>
                <a:gd name="T62" fmla="*/ 2147483646 w 198"/>
                <a:gd name="T63" fmla="*/ 2147483646 h 132"/>
                <a:gd name="T64" fmla="*/ 2147483646 w 198"/>
                <a:gd name="T65" fmla="*/ 2147483646 h 132"/>
                <a:gd name="T66" fmla="*/ 2147483646 w 198"/>
                <a:gd name="T67" fmla="*/ 2147483646 h 132"/>
                <a:gd name="T68" fmla="*/ 2147483646 w 198"/>
                <a:gd name="T69" fmla="*/ 2147483646 h 132"/>
                <a:gd name="T70" fmla="*/ 2147483646 w 198"/>
                <a:gd name="T71" fmla="*/ 2147483646 h 132"/>
                <a:gd name="T72" fmla="*/ 2147483646 w 198"/>
                <a:gd name="T73" fmla="*/ 2147483646 h 132"/>
                <a:gd name="T74" fmla="*/ 2147483646 w 198"/>
                <a:gd name="T75" fmla="*/ 2147483646 h 132"/>
                <a:gd name="T76" fmla="*/ 2147483646 w 198"/>
                <a:gd name="T77" fmla="*/ 2147483646 h 132"/>
                <a:gd name="T78" fmla="*/ 2147483646 w 198"/>
                <a:gd name="T79" fmla="*/ 2147483646 h 132"/>
                <a:gd name="T80" fmla="*/ 2147483646 w 198"/>
                <a:gd name="T81" fmla="*/ 2147483646 h 132"/>
                <a:gd name="T82" fmla="*/ 2147483646 w 198"/>
                <a:gd name="T83" fmla="*/ 2147483646 h 132"/>
                <a:gd name="T84" fmla="*/ 2147483646 w 198"/>
                <a:gd name="T85" fmla="*/ 2147483646 h 132"/>
                <a:gd name="T86" fmla="*/ 2147483646 w 198"/>
                <a:gd name="T87" fmla="*/ 2147483646 h 132"/>
                <a:gd name="T88" fmla="*/ 2147483646 w 198"/>
                <a:gd name="T89" fmla="*/ 2147483646 h 132"/>
                <a:gd name="T90" fmla="*/ 2147483646 w 198"/>
                <a:gd name="T91" fmla="*/ 2147483646 h 1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98" h="132">
                  <a:moveTo>
                    <a:pt x="157" y="13"/>
                  </a:moveTo>
                  <a:cubicBezTo>
                    <a:pt x="175" y="59"/>
                    <a:pt x="175" y="59"/>
                    <a:pt x="175" y="59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41" y="58"/>
                    <a:pt x="104" y="26"/>
                    <a:pt x="100" y="26"/>
                  </a:cubicBezTo>
                  <a:cubicBezTo>
                    <a:pt x="98" y="26"/>
                    <a:pt x="86" y="30"/>
                    <a:pt x="85" y="31"/>
                  </a:cubicBezTo>
                  <a:cubicBezTo>
                    <a:pt x="85" y="31"/>
                    <a:pt x="78" y="33"/>
                    <a:pt x="72" y="33"/>
                  </a:cubicBezTo>
                  <a:cubicBezTo>
                    <a:pt x="69" y="33"/>
                    <a:pt x="67" y="32"/>
                    <a:pt x="65" y="31"/>
                  </a:cubicBezTo>
                  <a:cubicBezTo>
                    <a:pt x="64" y="30"/>
                    <a:pt x="63" y="29"/>
                    <a:pt x="63" y="28"/>
                  </a:cubicBezTo>
                  <a:cubicBezTo>
                    <a:pt x="63" y="26"/>
                    <a:pt x="66" y="23"/>
                    <a:pt x="67" y="22"/>
                  </a:cubicBezTo>
                  <a:cubicBezTo>
                    <a:pt x="77" y="17"/>
                    <a:pt x="103" y="7"/>
                    <a:pt x="106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13" y="7"/>
                    <a:pt x="152" y="13"/>
                    <a:pt x="157" y="13"/>
                  </a:cubicBezTo>
                  <a:close/>
                  <a:moveTo>
                    <a:pt x="173" y="0"/>
                  </a:moveTo>
                  <a:cubicBezTo>
                    <a:pt x="173" y="0"/>
                    <a:pt x="172" y="1"/>
                    <a:pt x="171" y="1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3" y="4"/>
                    <a:pt x="162" y="5"/>
                    <a:pt x="161" y="6"/>
                  </a:cubicBezTo>
                  <a:cubicBezTo>
                    <a:pt x="161" y="8"/>
                    <a:pt x="161" y="9"/>
                    <a:pt x="161" y="10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81" y="61"/>
                    <a:pt x="184" y="62"/>
                    <a:pt x="187" y="61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5" y="58"/>
                    <a:pt x="196" y="57"/>
                    <a:pt x="197" y="55"/>
                  </a:cubicBezTo>
                  <a:cubicBezTo>
                    <a:pt x="198" y="54"/>
                    <a:pt x="198" y="53"/>
                    <a:pt x="197" y="52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7" y="2"/>
                    <a:pt x="175" y="0"/>
                    <a:pt x="173" y="0"/>
                  </a:cubicBezTo>
                  <a:close/>
                  <a:moveTo>
                    <a:pt x="0" y="66"/>
                  </a:moveTo>
                  <a:cubicBezTo>
                    <a:pt x="0" y="68"/>
                    <a:pt x="1" y="69"/>
                    <a:pt x="2" y="70"/>
                  </a:cubicBezTo>
                  <a:cubicBezTo>
                    <a:pt x="2" y="71"/>
                    <a:pt x="4" y="72"/>
                    <a:pt x="5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6" y="72"/>
                    <a:pt x="18" y="70"/>
                    <a:pt x="19" y="68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2"/>
                    <a:pt x="22" y="11"/>
                    <a:pt x="21" y="10"/>
                  </a:cubicBezTo>
                  <a:cubicBezTo>
                    <a:pt x="21" y="9"/>
                    <a:pt x="19" y="8"/>
                    <a:pt x="1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7" y="8"/>
                    <a:pt x="5" y="10"/>
                    <a:pt x="4" y="12"/>
                  </a:cubicBezTo>
                  <a:lnTo>
                    <a:pt x="0" y="66"/>
                  </a:lnTo>
                  <a:close/>
                  <a:moveTo>
                    <a:pt x="81" y="114"/>
                  </a:moveTo>
                  <a:cubicBezTo>
                    <a:pt x="81" y="112"/>
                    <a:pt x="80" y="111"/>
                    <a:pt x="78" y="109"/>
                  </a:cubicBezTo>
                  <a:cubicBezTo>
                    <a:pt x="75" y="107"/>
                    <a:pt x="71" y="107"/>
                    <a:pt x="68" y="111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57" y="125"/>
                    <a:pt x="61" y="129"/>
                    <a:pt x="62" y="130"/>
                  </a:cubicBezTo>
                  <a:cubicBezTo>
                    <a:pt x="64" y="132"/>
                    <a:pt x="65" y="132"/>
                    <a:pt x="67" y="132"/>
                  </a:cubicBezTo>
                  <a:cubicBezTo>
                    <a:pt x="69" y="132"/>
                    <a:pt x="70" y="131"/>
                    <a:pt x="72" y="129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1" y="118"/>
                    <a:pt x="82" y="116"/>
                    <a:pt x="81" y="114"/>
                  </a:cubicBezTo>
                  <a:close/>
                  <a:moveTo>
                    <a:pt x="43" y="111"/>
                  </a:moveTo>
                  <a:cubicBezTo>
                    <a:pt x="40" y="114"/>
                    <a:pt x="41" y="117"/>
                    <a:pt x="45" y="121"/>
                  </a:cubicBezTo>
                  <a:cubicBezTo>
                    <a:pt x="49" y="123"/>
                    <a:pt x="52" y="123"/>
                    <a:pt x="55" y="119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9" y="103"/>
                    <a:pt x="65" y="99"/>
                    <a:pt x="63" y="98"/>
                  </a:cubicBezTo>
                  <a:cubicBezTo>
                    <a:pt x="60" y="95"/>
                    <a:pt x="56" y="95"/>
                    <a:pt x="53" y="99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6"/>
                    <a:pt x="48" y="106"/>
                    <a:pt x="48" y="106"/>
                  </a:cubicBezTo>
                  <a:lnTo>
                    <a:pt x="43" y="111"/>
                  </a:lnTo>
                  <a:close/>
                  <a:moveTo>
                    <a:pt x="29" y="97"/>
                  </a:moveTo>
                  <a:cubicBezTo>
                    <a:pt x="28" y="99"/>
                    <a:pt x="27" y="101"/>
                    <a:pt x="28" y="103"/>
                  </a:cubicBezTo>
                  <a:cubicBezTo>
                    <a:pt x="28" y="105"/>
                    <a:pt x="29" y="107"/>
                    <a:pt x="31" y="108"/>
                  </a:cubicBezTo>
                  <a:cubicBezTo>
                    <a:pt x="34" y="111"/>
                    <a:pt x="38" y="110"/>
                    <a:pt x="41" y="107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3" y="93"/>
                    <a:pt x="53" y="91"/>
                    <a:pt x="53" y="89"/>
                  </a:cubicBezTo>
                  <a:cubicBezTo>
                    <a:pt x="52" y="87"/>
                    <a:pt x="51" y="85"/>
                    <a:pt x="50" y="84"/>
                  </a:cubicBezTo>
                  <a:cubicBezTo>
                    <a:pt x="46" y="81"/>
                    <a:pt x="43" y="82"/>
                    <a:pt x="40" y="85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2"/>
                    <a:pt x="34" y="92"/>
                    <a:pt x="34" y="92"/>
                  </a:cubicBezTo>
                  <a:lnTo>
                    <a:pt x="29" y="97"/>
                  </a:lnTo>
                  <a:close/>
                  <a:moveTo>
                    <a:pt x="27" y="93"/>
                  </a:moveTo>
                  <a:cubicBezTo>
                    <a:pt x="37" y="81"/>
                    <a:pt x="37" y="81"/>
                    <a:pt x="37" y="81"/>
                  </a:cubicBezTo>
                  <a:cubicBezTo>
                    <a:pt x="42" y="76"/>
                    <a:pt x="38" y="71"/>
                    <a:pt x="36" y="70"/>
                  </a:cubicBezTo>
                  <a:cubicBezTo>
                    <a:pt x="33" y="68"/>
                    <a:pt x="29" y="68"/>
                    <a:pt x="26" y="72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6" y="84"/>
                    <a:pt x="15" y="86"/>
                    <a:pt x="15" y="88"/>
                  </a:cubicBezTo>
                  <a:cubicBezTo>
                    <a:pt x="15" y="90"/>
                    <a:pt x="17" y="91"/>
                    <a:pt x="18" y="92"/>
                  </a:cubicBezTo>
                  <a:cubicBezTo>
                    <a:pt x="19" y="93"/>
                    <a:pt x="21" y="95"/>
                    <a:pt x="23" y="95"/>
                  </a:cubicBezTo>
                  <a:cubicBezTo>
                    <a:pt x="25" y="95"/>
                    <a:pt x="26" y="94"/>
                    <a:pt x="27" y="93"/>
                  </a:cubicBezTo>
                  <a:close/>
                  <a:moveTo>
                    <a:pt x="150" y="82"/>
                  </a:moveTo>
                  <a:cubicBezTo>
                    <a:pt x="152" y="80"/>
                    <a:pt x="153" y="76"/>
                    <a:pt x="149" y="72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26" y="52"/>
                    <a:pt x="105" y="34"/>
                    <a:pt x="100" y="31"/>
                  </a:cubicBezTo>
                  <a:cubicBezTo>
                    <a:pt x="97" y="31"/>
                    <a:pt x="91" y="33"/>
                    <a:pt x="87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79" y="37"/>
                    <a:pt x="72" y="37"/>
                  </a:cubicBezTo>
                  <a:cubicBezTo>
                    <a:pt x="68" y="37"/>
                    <a:pt x="65" y="37"/>
                    <a:pt x="63" y="35"/>
                  </a:cubicBezTo>
                  <a:cubicBezTo>
                    <a:pt x="59" y="33"/>
                    <a:pt x="58" y="29"/>
                    <a:pt x="58" y="28"/>
                  </a:cubicBezTo>
                  <a:cubicBezTo>
                    <a:pt x="59" y="24"/>
                    <a:pt x="62" y="20"/>
                    <a:pt x="65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6" y="65"/>
                    <a:pt x="30" y="64"/>
                    <a:pt x="32" y="64"/>
                  </a:cubicBezTo>
                  <a:cubicBezTo>
                    <a:pt x="34" y="64"/>
                    <a:pt x="37" y="65"/>
                    <a:pt x="39" y="67"/>
                  </a:cubicBezTo>
                  <a:cubicBezTo>
                    <a:pt x="43" y="70"/>
                    <a:pt x="44" y="74"/>
                    <a:pt x="44" y="78"/>
                  </a:cubicBezTo>
                  <a:cubicBezTo>
                    <a:pt x="47" y="77"/>
                    <a:pt x="50" y="78"/>
                    <a:pt x="53" y="80"/>
                  </a:cubicBezTo>
                  <a:cubicBezTo>
                    <a:pt x="56" y="83"/>
                    <a:pt x="58" y="87"/>
                    <a:pt x="57" y="91"/>
                  </a:cubicBezTo>
                  <a:cubicBezTo>
                    <a:pt x="60" y="91"/>
                    <a:pt x="63" y="92"/>
                    <a:pt x="66" y="94"/>
                  </a:cubicBezTo>
                  <a:cubicBezTo>
                    <a:pt x="69" y="96"/>
                    <a:pt x="71" y="100"/>
                    <a:pt x="71" y="103"/>
                  </a:cubicBezTo>
                  <a:cubicBezTo>
                    <a:pt x="74" y="102"/>
                    <a:pt x="78" y="103"/>
                    <a:pt x="81" y="106"/>
                  </a:cubicBezTo>
                  <a:cubicBezTo>
                    <a:pt x="86" y="109"/>
                    <a:pt x="87" y="114"/>
                    <a:pt x="85" y="119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1" y="123"/>
                    <a:pt x="92" y="124"/>
                    <a:pt x="93" y="124"/>
                  </a:cubicBezTo>
                  <a:cubicBezTo>
                    <a:pt x="96" y="124"/>
                    <a:pt x="97" y="122"/>
                    <a:pt x="98" y="121"/>
                  </a:cubicBezTo>
                  <a:cubicBezTo>
                    <a:pt x="101" y="118"/>
                    <a:pt x="102" y="116"/>
                    <a:pt x="99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82" y="98"/>
                    <a:pt x="82" y="97"/>
                    <a:pt x="81" y="97"/>
                  </a:cubicBezTo>
                  <a:cubicBezTo>
                    <a:pt x="81" y="96"/>
                    <a:pt x="82" y="95"/>
                    <a:pt x="82" y="95"/>
                  </a:cubicBezTo>
                  <a:cubicBezTo>
                    <a:pt x="83" y="94"/>
                    <a:pt x="85" y="94"/>
                    <a:pt x="86" y="94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4"/>
                    <a:pt x="110" y="114"/>
                    <a:pt x="111" y="114"/>
                  </a:cubicBezTo>
                  <a:cubicBezTo>
                    <a:pt x="114" y="114"/>
                    <a:pt x="116" y="113"/>
                    <a:pt x="117" y="111"/>
                  </a:cubicBezTo>
                  <a:cubicBezTo>
                    <a:pt x="119" y="109"/>
                    <a:pt x="119" y="107"/>
                    <a:pt x="119" y="106"/>
                  </a:cubicBezTo>
                  <a:cubicBezTo>
                    <a:pt x="119" y="104"/>
                    <a:pt x="118" y="102"/>
                    <a:pt x="116" y="100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88"/>
                    <a:pt x="100" y="87"/>
                    <a:pt x="100" y="87"/>
                  </a:cubicBezTo>
                  <a:cubicBezTo>
                    <a:pt x="100" y="86"/>
                    <a:pt x="100" y="85"/>
                    <a:pt x="101" y="85"/>
                  </a:cubicBezTo>
                  <a:cubicBezTo>
                    <a:pt x="102" y="83"/>
                    <a:pt x="103" y="83"/>
                    <a:pt x="105" y="84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6" y="102"/>
                    <a:pt x="127" y="102"/>
                    <a:pt x="129" y="102"/>
                  </a:cubicBezTo>
                  <a:cubicBezTo>
                    <a:pt x="131" y="102"/>
                    <a:pt x="134" y="101"/>
                    <a:pt x="136" y="99"/>
                  </a:cubicBezTo>
                  <a:cubicBezTo>
                    <a:pt x="137" y="97"/>
                    <a:pt x="138" y="95"/>
                    <a:pt x="138" y="93"/>
                  </a:cubicBezTo>
                  <a:cubicBezTo>
                    <a:pt x="138" y="91"/>
                    <a:pt x="137" y="90"/>
                    <a:pt x="135" y="88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4"/>
                    <a:pt x="117" y="72"/>
                    <a:pt x="118" y="71"/>
                  </a:cubicBezTo>
                  <a:cubicBezTo>
                    <a:pt x="119" y="70"/>
                    <a:pt x="121" y="70"/>
                    <a:pt x="122" y="71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42" y="87"/>
                    <a:pt x="146" y="86"/>
                    <a:pt x="150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9" name="Freeform 72"/>
            <p:cNvSpPr>
              <a:spLocks noEditPoints="1"/>
            </p:cNvSpPr>
            <p:nvPr/>
          </p:nvSpPr>
          <p:spPr bwMode="auto">
            <a:xfrm>
              <a:off x="6767512" y="1865312"/>
              <a:ext cx="674688" cy="568325"/>
            </a:xfrm>
            <a:custGeom>
              <a:avLst/>
              <a:gdLst>
                <a:gd name="T0" fmla="*/ 2147483646 w 170"/>
                <a:gd name="T1" fmla="*/ 2147483646 h 143"/>
                <a:gd name="T2" fmla="*/ 2147483646 w 170"/>
                <a:gd name="T3" fmla="*/ 2147483646 h 143"/>
                <a:gd name="T4" fmla="*/ 2147483646 w 170"/>
                <a:gd name="T5" fmla="*/ 2147483646 h 143"/>
                <a:gd name="T6" fmla="*/ 2147483646 w 170"/>
                <a:gd name="T7" fmla="*/ 2147483646 h 143"/>
                <a:gd name="T8" fmla="*/ 2147483646 w 170"/>
                <a:gd name="T9" fmla="*/ 2147483646 h 143"/>
                <a:gd name="T10" fmla="*/ 2147483646 w 170"/>
                <a:gd name="T11" fmla="*/ 2147483646 h 143"/>
                <a:gd name="T12" fmla="*/ 2147483646 w 170"/>
                <a:gd name="T13" fmla="*/ 2147483646 h 143"/>
                <a:gd name="T14" fmla="*/ 2147483646 w 170"/>
                <a:gd name="T15" fmla="*/ 2147483646 h 143"/>
                <a:gd name="T16" fmla="*/ 2147483646 w 170"/>
                <a:gd name="T17" fmla="*/ 2147483646 h 143"/>
                <a:gd name="T18" fmla="*/ 2147483646 w 170"/>
                <a:gd name="T19" fmla="*/ 2147483646 h 143"/>
                <a:gd name="T20" fmla="*/ 2147483646 w 170"/>
                <a:gd name="T21" fmla="*/ 2147483646 h 143"/>
                <a:gd name="T22" fmla="*/ 2147483646 w 170"/>
                <a:gd name="T23" fmla="*/ 2147483646 h 143"/>
                <a:gd name="T24" fmla="*/ 2147483646 w 170"/>
                <a:gd name="T25" fmla="*/ 2147483646 h 143"/>
                <a:gd name="T26" fmla="*/ 2147483646 w 170"/>
                <a:gd name="T27" fmla="*/ 2147483646 h 143"/>
                <a:gd name="T28" fmla="*/ 2147483646 w 170"/>
                <a:gd name="T29" fmla="*/ 2147483646 h 143"/>
                <a:gd name="T30" fmla="*/ 2147483646 w 170"/>
                <a:gd name="T31" fmla="*/ 2147483646 h 143"/>
                <a:gd name="T32" fmla="*/ 2147483646 w 170"/>
                <a:gd name="T33" fmla="*/ 2147483646 h 143"/>
                <a:gd name="T34" fmla="*/ 2147483646 w 170"/>
                <a:gd name="T35" fmla="*/ 2147483646 h 143"/>
                <a:gd name="T36" fmla="*/ 2147483646 w 170"/>
                <a:gd name="T37" fmla="*/ 2147483646 h 143"/>
                <a:gd name="T38" fmla="*/ 2147483646 w 170"/>
                <a:gd name="T39" fmla="*/ 2147483646 h 143"/>
                <a:gd name="T40" fmla="*/ 2147483646 w 170"/>
                <a:gd name="T41" fmla="*/ 2147483646 h 143"/>
                <a:gd name="T42" fmla="*/ 2147483646 w 170"/>
                <a:gd name="T43" fmla="*/ 2147483646 h 143"/>
                <a:gd name="T44" fmla="*/ 2147483646 w 170"/>
                <a:gd name="T45" fmla="*/ 2147483646 h 143"/>
                <a:gd name="T46" fmla="*/ 2147483646 w 170"/>
                <a:gd name="T47" fmla="*/ 2147483646 h 143"/>
                <a:gd name="T48" fmla="*/ 2147483646 w 170"/>
                <a:gd name="T49" fmla="*/ 2147483646 h 143"/>
                <a:gd name="T50" fmla="*/ 2147483646 w 170"/>
                <a:gd name="T51" fmla="*/ 2147483646 h 143"/>
                <a:gd name="T52" fmla="*/ 2147483646 w 170"/>
                <a:gd name="T53" fmla="*/ 2147483646 h 143"/>
                <a:gd name="T54" fmla="*/ 2147483646 w 170"/>
                <a:gd name="T55" fmla="*/ 2147483646 h 143"/>
                <a:gd name="T56" fmla="*/ 2147483646 w 170"/>
                <a:gd name="T57" fmla="*/ 2147483646 h 143"/>
                <a:gd name="T58" fmla="*/ 2147483646 w 170"/>
                <a:gd name="T59" fmla="*/ 2147483646 h 143"/>
                <a:gd name="T60" fmla="*/ 2147483646 w 170"/>
                <a:gd name="T61" fmla="*/ 2147483646 h 143"/>
                <a:gd name="T62" fmla="*/ 2147483646 w 170"/>
                <a:gd name="T63" fmla="*/ 2147483646 h 143"/>
                <a:gd name="T64" fmla="*/ 2147483646 w 170"/>
                <a:gd name="T65" fmla="*/ 2147483646 h 143"/>
                <a:gd name="T66" fmla="*/ 2147483646 w 170"/>
                <a:gd name="T67" fmla="*/ 2147483646 h 143"/>
                <a:gd name="T68" fmla="*/ 2147483646 w 170"/>
                <a:gd name="T69" fmla="*/ 2147483646 h 143"/>
                <a:gd name="T70" fmla="*/ 2147483646 w 170"/>
                <a:gd name="T71" fmla="*/ 2147483646 h 143"/>
                <a:gd name="T72" fmla="*/ 2147483646 w 170"/>
                <a:gd name="T73" fmla="*/ 2147483646 h 143"/>
                <a:gd name="T74" fmla="*/ 2147483646 w 170"/>
                <a:gd name="T75" fmla="*/ 2147483646 h 143"/>
                <a:gd name="T76" fmla="*/ 2147483646 w 170"/>
                <a:gd name="T77" fmla="*/ 2147483646 h 143"/>
                <a:gd name="T78" fmla="*/ 2147483646 w 170"/>
                <a:gd name="T79" fmla="*/ 2147483646 h 143"/>
                <a:gd name="T80" fmla="*/ 2147483646 w 170"/>
                <a:gd name="T81" fmla="*/ 2147483646 h 143"/>
                <a:gd name="T82" fmla="*/ 2147483646 w 170"/>
                <a:gd name="T83" fmla="*/ 2147483646 h 143"/>
                <a:gd name="T84" fmla="*/ 2147483646 w 170"/>
                <a:gd name="T85" fmla="*/ 2147483646 h 143"/>
                <a:gd name="T86" fmla="*/ 2147483646 w 170"/>
                <a:gd name="T87" fmla="*/ 2147483646 h 143"/>
                <a:gd name="T88" fmla="*/ 2147483646 w 170"/>
                <a:gd name="T89" fmla="*/ 2147483646 h 143"/>
                <a:gd name="T90" fmla="*/ 2147483646 w 170"/>
                <a:gd name="T91" fmla="*/ 2147483646 h 143"/>
                <a:gd name="T92" fmla="*/ 2147483646 w 170"/>
                <a:gd name="T93" fmla="*/ 2147483646 h 143"/>
                <a:gd name="T94" fmla="*/ 2147483646 w 170"/>
                <a:gd name="T95" fmla="*/ 2147483646 h 143"/>
                <a:gd name="T96" fmla="*/ 2147483646 w 170"/>
                <a:gd name="T97" fmla="*/ 2147483646 h 143"/>
                <a:gd name="T98" fmla="*/ 2147483646 w 170"/>
                <a:gd name="T99" fmla="*/ 2147483646 h 143"/>
                <a:gd name="T100" fmla="*/ 2147483646 w 170"/>
                <a:gd name="T101" fmla="*/ 0 h 143"/>
                <a:gd name="T102" fmla="*/ 0 w 170"/>
                <a:gd name="T103" fmla="*/ 2147483646 h 143"/>
                <a:gd name="T104" fmla="*/ 2147483646 w 170"/>
                <a:gd name="T105" fmla="*/ 2147483646 h 143"/>
                <a:gd name="T106" fmla="*/ 2147483646 w 170"/>
                <a:gd name="T107" fmla="*/ 2147483646 h 143"/>
                <a:gd name="T108" fmla="*/ 2147483646 w 170"/>
                <a:gd name="T109" fmla="*/ 2147483646 h 143"/>
                <a:gd name="T110" fmla="*/ 2147483646 w 170"/>
                <a:gd name="T111" fmla="*/ 2147483646 h 143"/>
                <a:gd name="T112" fmla="*/ 2147483646 w 170"/>
                <a:gd name="T113" fmla="*/ 2147483646 h 143"/>
                <a:gd name="T114" fmla="*/ 2147483646 w 170"/>
                <a:gd name="T115" fmla="*/ 2147483646 h 143"/>
                <a:gd name="T116" fmla="*/ 2147483646 w 170"/>
                <a:gd name="T117" fmla="*/ 2147483646 h 1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0" h="143">
                  <a:moveTo>
                    <a:pt x="23" y="116"/>
                  </a:moveTo>
                  <a:cubicBezTo>
                    <a:pt x="23" y="78"/>
                    <a:pt x="23" y="78"/>
                    <a:pt x="23" y="78"/>
                  </a:cubicBezTo>
                  <a:cubicBezTo>
                    <a:pt x="23" y="75"/>
                    <a:pt x="25" y="72"/>
                    <a:pt x="2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2"/>
                    <a:pt x="43" y="75"/>
                    <a:pt x="43" y="78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3" y="120"/>
                    <a:pt x="41" y="122"/>
                    <a:pt x="38" y="122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5" y="122"/>
                    <a:pt x="23" y="120"/>
                    <a:pt x="23" y="116"/>
                  </a:cubicBezTo>
                  <a:close/>
                  <a:moveTo>
                    <a:pt x="63" y="59"/>
                  </a:moveTo>
                  <a:cubicBezTo>
                    <a:pt x="59" y="59"/>
                    <a:pt x="57" y="61"/>
                    <a:pt x="57" y="64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20"/>
                    <a:pt x="59" y="122"/>
                    <a:pt x="63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5" y="122"/>
                    <a:pt x="77" y="120"/>
                    <a:pt x="77" y="116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61"/>
                    <a:pt x="75" y="59"/>
                    <a:pt x="72" y="59"/>
                  </a:cubicBezTo>
                  <a:lnTo>
                    <a:pt x="63" y="59"/>
                  </a:lnTo>
                  <a:close/>
                  <a:moveTo>
                    <a:pt x="97" y="47"/>
                  </a:moveTo>
                  <a:cubicBezTo>
                    <a:pt x="93" y="47"/>
                    <a:pt x="91" y="50"/>
                    <a:pt x="91" y="53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1" y="120"/>
                    <a:pt x="93" y="122"/>
                    <a:pt x="97" y="122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09" y="122"/>
                    <a:pt x="112" y="120"/>
                    <a:pt x="112" y="116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0"/>
                    <a:pt x="109" y="47"/>
                    <a:pt x="106" y="47"/>
                  </a:cubicBezTo>
                  <a:lnTo>
                    <a:pt x="97" y="47"/>
                  </a:lnTo>
                  <a:close/>
                  <a:moveTo>
                    <a:pt x="131" y="35"/>
                  </a:moveTo>
                  <a:cubicBezTo>
                    <a:pt x="128" y="35"/>
                    <a:pt x="125" y="37"/>
                    <a:pt x="125" y="41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5" y="120"/>
                    <a:pt x="128" y="122"/>
                    <a:pt x="131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3" y="122"/>
                    <a:pt x="146" y="120"/>
                    <a:pt x="146" y="116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6" y="37"/>
                    <a:pt x="143" y="35"/>
                    <a:pt x="140" y="35"/>
                  </a:cubicBezTo>
                  <a:lnTo>
                    <a:pt x="131" y="35"/>
                  </a:lnTo>
                  <a:close/>
                  <a:moveTo>
                    <a:pt x="25" y="57"/>
                  </a:moveTo>
                  <a:cubicBezTo>
                    <a:pt x="62" y="51"/>
                    <a:pt x="96" y="38"/>
                    <a:pt x="127" y="19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93" y="31"/>
                    <a:pt x="60" y="43"/>
                    <a:pt x="24" y="50"/>
                  </a:cubicBezTo>
                  <a:lnTo>
                    <a:pt x="25" y="57"/>
                  </a:lnTo>
                  <a:close/>
                  <a:moveTo>
                    <a:pt x="170" y="133"/>
                  </a:moveTo>
                  <a:cubicBezTo>
                    <a:pt x="153" y="123"/>
                    <a:pt x="153" y="123"/>
                    <a:pt x="153" y="123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43"/>
                    <a:pt x="153" y="143"/>
                    <a:pt x="153" y="143"/>
                  </a:cubicBezTo>
                  <a:lnTo>
                    <a:pt x="1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0" name="Freeform 73"/>
            <p:cNvSpPr>
              <a:spLocks noEditPoints="1"/>
            </p:cNvSpPr>
            <p:nvPr/>
          </p:nvSpPr>
          <p:spPr bwMode="auto">
            <a:xfrm>
              <a:off x="5510212" y="4462462"/>
              <a:ext cx="584200" cy="525463"/>
            </a:xfrm>
            <a:custGeom>
              <a:avLst/>
              <a:gdLst>
                <a:gd name="T0" fmla="*/ 2147483646 w 147"/>
                <a:gd name="T1" fmla="*/ 2147483646 h 132"/>
                <a:gd name="T2" fmla="*/ 2147483646 w 147"/>
                <a:gd name="T3" fmla="*/ 2147483646 h 132"/>
                <a:gd name="T4" fmla="*/ 2147483646 w 147"/>
                <a:gd name="T5" fmla="*/ 2147483646 h 132"/>
                <a:gd name="T6" fmla="*/ 2147483646 w 147"/>
                <a:gd name="T7" fmla="*/ 0 h 132"/>
                <a:gd name="T8" fmla="*/ 2147483646 w 147"/>
                <a:gd name="T9" fmla="*/ 2147483646 h 132"/>
                <a:gd name="T10" fmla="*/ 2147483646 w 147"/>
                <a:gd name="T11" fmla="*/ 2147483646 h 132"/>
                <a:gd name="T12" fmla="*/ 2147483646 w 147"/>
                <a:gd name="T13" fmla="*/ 2147483646 h 132"/>
                <a:gd name="T14" fmla="*/ 2147483646 w 147"/>
                <a:gd name="T15" fmla="*/ 2147483646 h 132"/>
                <a:gd name="T16" fmla="*/ 2147483646 w 147"/>
                <a:gd name="T17" fmla="*/ 2147483646 h 132"/>
                <a:gd name="T18" fmla="*/ 2147483646 w 147"/>
                <a:gd name="T19" fmla="*/ 2147483646 h 132"/>
                <a:gd name="T20" fmla="*/ 2147483646 w 147"/>
                <a:gd name="T21" fmla="*/ 2147483646 h 132"/>
                <a:gd name="T22" fmla="*/ 2147483646 w 147"/>
                <a:gd name="T23" fmla="*/ 2147483646 h 132"/>
                <a:gd name="T24" fmla="*/ 2147483646 w 147"/>
                <a:gd name="T25" fmla="*/ 2147483646 h 132"/>
                <a:gd name="T26" fmla="*/ 2147483646 w 147"/>
                <a:gd name="T27" fmla="*/ 2147483646 h 132"/>
                <a:gd name="T28" fmla="*/ 2147483646 w 147"/>
                <a:gd name="T29" fmla="*/ 2147483646 h 132"/>
                <a:gd name="T30" fmla="*/ 2147483646 w 147"/>
                <a:gd name="T31" fmla="*/ 2147483646 h 132"/>
                <a:gd name="T32" fmla="*/ 0 w 147"/>
                <a:gd name="T33" fmla="*/ 2147483646 h 132"/>
                <a:gd name="T34" fmla="*/ 2147483646 w 147"/>
                <a:gd name="T35" fmla="*/ 2147483646 h 132"/>
                <a:gd name="T36" fmla="*/ 2147483646 w 147"/>
                <a:gd name="T37" fmla="*/ 2147483646 h 132"/>
                <a:gd name="T38" fmla="*/ 2147483646 w 147"/>
                <a:gd name="T39" fmla="*/ 2147483646 h 132"/>
                <a:gd name="T40" fmla="*/ 2147483646 w 147"/>
                <a:gd name="T41" fmla="*/ 2147483646 h 132"/>
                <a:gd name="T42" fmla="*/ 0 w 147"/>
                <a:gd name="T43" fmla="*/ 2147483646 h 132"/>
                <a:gd name="T44" fmla="*/ 2147483646 w 147"/>
                <a:gd name="T45" fmla="*/ 2147483646 h 132"/>
                <a:gd name="T46" fmla="*/ 2147483646 w 147"/>
                <a:gd name="T47" fmla="*/ 2147483646 h 132"/>
                <a:gd name="T48" fmla="*/ 2147483646 w 147"/>
                <a:gd name="T49" fmla="*/ 2147483646 h 132"/>
                <a:gd name="T50" fmla="*/ 2147483646 w 147"/>
                <a:gd name="T51" fmla="*/ 2147483646 h 132"/>
                <a:gd name="T52" fmla="*/ 2147483646 w 147"/>
                <a:gd name="T53" fmla="*/ 2147483646 h 132"/>
                <a:gd name="T54" fmla="*/ 2147483646 w 147"/>
                <a:gd name="T55" fmla="*/ 2147483646 h 132"/>
                <a:gd name="T56" fmla="*/ 2147483646 w 147"/>
                <a:gd name="T57" fmla="*/ 2147483646 h 132"/>
                <a:gd name="T58" fmla="*/ 2147483646 w 147"/>
                <a:gd name="T59" fmla="*/ 2147483646 h 132"/>
                <a:gd name="T60" fmla="*/ 2147483646 w 147"/>
                <a:gd name="T61" fmla="*/ 2147483646 h 132"/>
                <a:gd name="T62" fmla="*/ 2147483646 w 147"/>
                <a:gd name="T63" fmla="*/ 2147483646 h 132"/>
                <a:gd name="T64" fmla="*/ 2147483646 w 147"/>
                <a:gd name="T65" fmla="*/ 2147483646 h 132"/>
                <a:gd name="T66" fmla="*/ 2147483646 w 147"/>
                <a:gd name="T67" fmla="*/ 2147483646 h 132"/>
                <a:gd name="T68" fmla="*/ 2147483646 w 147"/>
                <a:gd name="T69" fmla="*/ 2147483646 h 132"/>
                <a:gd name="T70" fmla="*/ 2147483646 w 147"/>
                <a:gd name="T71" fmla="*/ 2147483646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7" h="132">
                  <a:moveTo>
                    <a:pt x="100" y="18"/>
                  </a:moveTo>
                  <a:cubicBezTo>
                    <a:pt x="91" y="18"/>
                    <a:pt x="91" y="18"/>
                    <a:pt x="91" y="18"/>
                  </a:cubicBezTo>
                  <a:cubicBezTo>
                    <a:pt x="91" y="12"/>
                    <a:pt x="87" y="8"/>
                    <a:pt x="82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1" y="8"/>
                    <a:pt x="57" y="12"/>
                    <a:pt x="56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8" y="8"/>
                    <a:pt x="55" y="0"/>
                    <a:pt x="63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3" y="0"/>
                    <a:pt x="100" y="8"/>
                    <a:pt x="100" y="18"/>
                  </a:cubicBezTo>
                  <a:close/>
                  <a:moveTo>
                    <a:pt x="22" y="74"/>
                  </a:moveTo>
                  <a:cubicBezTo>
                    <a:pt x="59" y="74"/>
                    <a:pt x="59" y="74"/>
                    <a:pt x="59" y="74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4"/>
                    <a:pt x="63" y="61"/>
                    <a:pt x="66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5" y="61"/>
                    <a:pt x="88" y="64"/>
                    <a:pt x="88" y="68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36" y="74"/>
                    <a:pt x="146" y="65"/>
                    <a:pt x="147" y="53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7" y="30"/>
                    <a:pt x="140" y="22"/>
                    <a:pt x="130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8" y="22"/>
                    <a:pt x="0" y="30"/>
                    <a:pt x="0" y="4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65"/>
                    <a:pt x="11" y="74"/>
                    <a:pt x="22" y="74"/>
                  </a:cubicBezTo>
                  <a:close/>
                  <a:moveTo>
                    <a:pt x="125" y="80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9"/>
                    <a:pt x="85" y="92"/>
                    <a:pt x="81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3" y="92"/>
                    <a:pt x="59" y="89"/>
                    <a:pt x="59" y="85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13" y="80"/>
                    <a:pt x="5" y="75"/>
                    <a:pt x="0" y="67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4"/>
                    <a:pt x="8" y="132"/>
                    <a:pt x="17" y="132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30" y="132"/>
                    <a:pt x="130" y="132"/>
                    <a:pt x="130" y="132"/>
                  </a:cubicBezTo>
                  <a:cubicBezTo>
                    <a:pt x="140" y="132"/>
                    <a:pt x="147" y="124"/>
                    <a:pt x="147" y="113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2" y="75"/>
                    <a:pt x="134" y="80"/>
                    <a:pt x="125" y="80"/>
                  </a:cubicBezTo>
                  <a:close/>
                  <a:moveTo>
                    <a:pt x="81" y="67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5" y="67"/>
                    <a:pt x="64" y="68"/>
                    <a:pt x="64" y="69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6"/>
                    <a:pt x="65" y="87"/>
                    <a:pt x="67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2" y="87"/>
                    <a:pt x="83" y="86"/>
                    <a:pt x="83" y="84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8"/>
                    <a:pt x="82" y="67"/>
                    <a:pt x="81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Freeform 74"/>
            <p:cNvSpPr>
              <a:spLocks noEditPoints="1"/>
            </p:cNvSpPr>
            <p:nvPr/>
          </p:nvSpPr>
          <p:spPr bwMode="auto">
            <a:xfrm>
              <a:off x="4564062" y="3670300"/>
              <a:ext cx="549275" cy="549275"/>
            </a:xfrm>
            <a:custGeom>
              <a:avLst/>
              <a:gdLst>
                <a:gd name="T0" fmla="*/ 2147483646 w 138"/>
                <a:gd name="T1" fmla="*/ 2147483646 h 138"/>
                <a:gd name="T2" fmla="*/ 2147483646 w 138"/>
                <a:gd name="T3" fmla="*/ 2147483646 h 138"/>
                <a:gd name="T4" fmla="*/ 2147483646 w 138"/>
                <a:gd name="T5" fmla="*/ 2147483646 h 138"/>
                <a:gd name="T6" fmla="*/ 0 w 138"/>
                <a:gd name="T7" fmla="*/ 2147483646 h 138"/>
                <a:gd name="T8" fmla="*/ 2147483646 w 138"/>
                <a:gd name="T9" fmla="*/ 2147483646 h 138"/>
                <a:gd name="T10" fmla="*/ 2147483646 w 138"/>
                <a:gd name="T11" fmla="*/ 2147483646 h 138"/>
                <a:gd name="T12" fmla="*/ 2147483646 w 138"/>
                <a:gd name="T13" fmla="*/ 0 h 138"/>
                <a:gd name="T14" fmla="*/ 2147483646 w 138"/>
                <a:gd name="T15" fmla="*/ 2147483646 h 138"/>
                <a:gd name="T16" fmla="*/ 2147483646 w 138"/>
                <a:gd name="T17" fmla="*/ 2147483646 h 138"/>
                <a:gd name="T18" fmla="*/ 2147483646 w 138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8" h="138">
                  <a:moveTo>
                    <a:pt x="65" y="73"/>
                  </a:moveTo>
                  <a:cubicBezTo>
                    <a:pt x="130" y="73"/>
                    <a:pt x="130" y="73"/>
                    <a:pt x="130" y="73"/>
                  </a:cubicBezTo>
                  <a:cubicBezTo>
                    <a:pt x="130" y="109"/>
                    <a:pt x="101" y="138"/>
                    <a:pt x="65" y="138"/>
                  </a:cubicBezTo>
                  <a:cubicBezTo>
                    <a:pt x="29" y="138"/>
                    <a:pt x="0" y="109"/>
                    <a:pt x="0" y="73"/>
                  </a:cubicBezTo>
                  <a:cubicBezTo>
                    <a:pt x="0" y="37"/>
                    <a:pt x="29" y="8"/>
                    <a:pt x="65" y="8"/>
                  </a:cubicBezTo>
                  <a:lnTo>
                    <a:pt x="65" y="73"/>
                  </a:lnTo>
                  <a:close/>
                  <a:moveTo>
                    <a:pt x="73" y="0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8" y="29"/>
                    <a:pt x="10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2" name="Freeform 75"/>
            <p:cNvSpPr>
              <a:spLocks/>
            </p:cNvSpPr>
            <p:nvPr/>
          </p:nvSpPr>
          <p:spPr bwMode="auto">
            <a:xfrm>
              <a:off x="6823075" y="4224337"/>
              <a:ext cx="449262" cy="655638"/>
            </a:xfrm>
            <a:custGeom>
              <a:avLst/>
              <a:gdLst>
                <a:gd name="T0" fmla="*/ 2147483646 w 113"/>
                <a:gd name="T1" fmla="*/ 2147483646 h 165"/>
                <a:gd name="T2" fmla="*/ 2147483646 w 113"/>
                <a:gd name="T3" fmla="*/ 2147483646 h 165"/>
                <a:gd name="T4" fmla="*/ 2147483646 w 113"/>
                <a:gd name="T5" fmla="*/ 2147483646 h 165"/>
                <a:gd name="T6" fmla="*/ 2147483646 w 113"/>
                <a:gd name="T7" fmla="*/ 2147483646 h 165"/>
                <a:gd name="T8" fmla="*/ 2147483646 w 113"/>
                <a:gd name="T9" fmla="*/ 2147483646 h 165"/>
                <a:gd name="T10" fmla="*/ 2147483646 w 113"/>
                <a:gd name="T11" fmla="*/ 2147483646 h 165"/>
                <a:gd name="T12" fmla="*/ 2147483646 w 113"/>
                <a:gd name="T13" fmla="*/ 2147483646 h 165"/>
                <a:gd name="T14" fmla="*/ 2147483646 w 113"/>
                <a:gd name="T15" fmla="*/ 2147483646 h 165"/>
                <a:gd name="T16" fmla="*/ 2147483646 w 113"/>
                <a:gd name="T17" fmla="*/ 2147483646 h 165"/>
                <a:gd name="T18" fmla="*/ 2147483646 w 113"/>
                <a:gd name="T19" fmla="*/ 2147483646 h 165"/>
                <a:gd name="T20" fmla="*/ 2147483646 w 113"/>
                <a:gd name="T21" fmla="*/ 0 h 165"/>
                <a:gd name="T22" fmla="*/ 2147483646 w 113"/>
                <a:gd name="T23" fmla="*/ 0 h 165"/>
                <a:gd name="T24" fmla="*/ 2147483646 w 113"/>
                <a:gd name="T25" fmla="*/ 2147483646 h 165"/>
                <a:gd name="T26" fmla="*/ 2147483646 w 113"/>
                <a:gd name="T27" fmla="*/ 2147483646 h 165"/>
                <a:gd name="T28" fmla="*/ 0 w 113"/>
                <a:gd name="T29" fmla="*/ 2147483646 h 165"/>
                <a:gd name="T30" fmla="*/ 2147483646 w 113"/>
                <a:gd name="T31" fmla="*/ 2147483646 h 165"/>
                <a:gd name="T32" fmla="*/ 2147483646 w 113"/>
                <a:gd name="T33" fmla="*/ 2147483646 h 165"/>
                <a:gd name="T34" fmla="*/ 2147483646 w 113"/>
                <a:gd name="T35" fmla="*/ 2147483646 h 165"/>
                <a:gd name="T36" fmla="*/ 2147483646 w 113"/>
                <a:gd name="T37" fmla="*/ 2147483646 h 165"/>
                <a:gd name="T38" fmla="*/ 2147483646 w 113"/>
                <a:gd name="T39" fmla="*/ 2147483646 h 165"/>
                <a:gd name="T40" fmla="*/ 2147483646 w 113"/>
                <a:gd name="T41" fmla="*/ 2147483646 h 165"/>
                <a:gd name="T42" fmla="*/ 2147483646 w 113"/>
                <a:gd name="T43" fmla="*/ 2147483646 h 165"/>
                <a:gd name="T44" fmla="*/ 2147483646 w 113"/>
                <a:gd name="T45" fmla="*/ 2147483646 h 165"/>
                <a:gd name="T46" fmla="*/ 2147483646 w 113"/>
                <a:gd name="T47" fmla="*/ 2147483646 h 165"/>
                <a:gd name="T48" fmla="*/ 2147483646 w 113"/>
                <a:gd name="T49" fmla="*/ 2147483646 h 165"/>
                <a:gd name="T50" fmla="*/ 2147483646 w 113"/>
                <a:gd name="T51" fmla="*/ 2147483646 h 165"/>
                <a:gd name="T52" fmla="*/ 2147483646 w 113"/>
                <a:gd name="T53" fmla="*/ 2147483646 h 165"/>
                <a:gd name="T54" fmla="*/ 2147483646 w 113"/>
                <a:gd name="T55" fmla="*/ 2147483646 h 165"/>
                <a:gd name="T56" fmla="*/ 2147483646 w 113"/>
                <a:gd name="T57" fmla="*/ 2147483646 h 1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3" h="165">
                  <a:moveTo>
                    <a:pt x="113" y="109"/>
                  </a:moveTo>
                  <a:cubicBezTo>
                    <a:pt x="113" y="93"/>
                    <a:pt x="100" y="79"/>
                    <a:pt x="73" y="73"/>
                  </a:cubicBezTo>
                  <a:cubicBezTo>
                    <a:pt x="71" y="72"/>
                    <a:pt x="56" y="68"/>
                    <a:pt x="53" y="68"/>
                  </a:cubicBezTo>
                  <a:cubicBezTo>
                    <a:pt x="33" y="62"/>
                    <a:pt x="27" y="59"/>
                    <a:pt x="27" y="54"/>
                  </a:cubicBezTo>
                  <a:cubicBezTo>
                    <a:pt x="27" y="48"/>
                    <a:pt x="35" y="41"/>
                    <a:pt x="55" y="41"/>
                  </a:cubicBezTo>
                  <a:cubicBezTo>
                    <a:pt x="70" y="41"/>
                    <a:pt x="84" y="52"/>
                    <a:pt x="84" y="52"/>
                  </a:cubicBezTo>
                  <a:cubicBezTo>
                    <a:pt x="90" y="56"/>
                    <a:pt x="93" y="56"/>
                    <a:pt x="98" y="51"/>
                  </a:cubicBezTo>
                  <a:cubicBezTo>
                    <a:pt x="98" y="51"/>
                    <a:pt x="104" y="46"/>
                    <a:pt x="104" y="41"/>
                  </a:cubicBezTo>
                  <a:cubicBezTo>
                    <a:pt x="104" y="34"/>
                    <a:pt x="87" y="23"/>
                    <a:pt x="68" y="19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3"/>
                    <a:pt x="65" y="0"/>
                    <a:pt x="6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8" y="0"/>
                    <a:pt x="45" y="3"/>
                    <a:pt x="45" y="6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16" y="21"/>
                    <a:pt x="0" y="37"/>
                    <a:pt x="0" y="55"/>
                  </a:cubicBezTo>
                  <a:cubicBezTo>
                    <a:pt x="0" y="76"/>
                    <a:pt x="20" y="84"/>
                    <a:pt x="43" y="90"/>
                  </a:cubicBezTo>
                  <a:cubicBezTo>
                    <a:pt x="46" y="91"/>
                    <a:pt x="63" y="95"/>
                    <a:pt x="66" y="96"/>
                  </a:cubicBezTo>
                  <a:cubicBezTo>
                    <a:pt x="82" y="100"/>
                    <a:pt x="86" y="106"/>
                    <a:pt x="86" y="110"/>
                  </a:cubicBezTo>
                  <a:cubicBezTo>
                    <a:pt x="86" y="117"/>
                    <a:pt x="78" y="123"/>
                    <a:pt x="58" y="123"/>
                  </a:cubicBezTo>
                  <a:cubicBezTo>
                    <a:pt x="43" y="123"/>
                    <a:pt x="23" y="111"/>
                    <a:pt x="23" y="111"/>
                  </a:cubicBezTo>
                  <a:cubicBezTo>
                    <a:pt x="18" y="108"/>
                    <a:pt x="13" y="109"/>
                    <a:pt x="8" y="114"/>
                  </a:cubicBezTo>
                  <a:cubicBezTo>
                    <a:pt x="8" y="114"/>
                    <a:pt x="4" y="118"/>
                    <a:pt x="4" y="124"/>
                  </a:cubicBezTo>
                  <a:cubicBezTo>
                    <a:pt x="4" y="131"/>
                    <a:pt x="25" y="142"/>
                    <a:pt x="45" y="146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5" y="162"/>
                    <a:pt x="48" y="165"/>
                    <a:pt x="52" y="165"/>
                  </a:cubicBezTo>
                  <a:cubicBezTo>
                    <a:pt x="61" y="165"/>
                    <a:pt x="61" y="165"/>
                    <a:pt x="61" y="165"/>
                  </a:cubicBezTo>
                  <a:cubicBezTo>
                    <a:pt x="65" y="165"/>
                    <a:pt x="68" y="162"/>
                    <a:pt x="68" y="159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99" y="143"/>
                    <a:pt x="113" y="127"/>
                    <a:pt x="113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Box 93"/>
          <p:cNvSpPr txBox="1">
            <a:spLocks noChangeArrowheads="1"/>
          </p:cNvSpPr>
          <p:nvPr/>
        </p:nvSpPr>
        <p:spPr bwMode="auto">
          <a:xfrm>
            <a:off x="8273012" y="4174831"/>
            <a:ext cx="34064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800" dirty="0" err="1"/>
              <a:t>Pemeriksaan</a:t>
            </a:r>
            <a:r>
              <a:rPr lang="en-US" sz="1800" dirty="0"/>
              <a:t> </a:t>
            </a:r>
            <a:r>
              <a:rPr lang="en-US" sz="1800" dirty="0" err="1"/>
              <a:t>berkala</a:t>
            </a:r>
            <a:r>
              <a:rPr lang="en-US" sz="1800" dirty="0"/>
              <a:t> di </a:t>
            </a:r>
            <a:r>
              <a:rPr lang="en-US" sz="1800" dirty="0" err="1"/>
              <a:t>bawah</a:t>
            </a:r>
            <a:r>
              <a:rPr lang="en-US" sz="1800" dirty="0"/>
              <a:t> </a:t>
            </a:r>
            <a:r>
              <a:rPr lang="en-US" sz="1800" dirty="0" err="1"/>
              <a:t>Seksyen</a:t>
            </a:r>
            <a:r>
              <a:rPr lang="en-US" sz="1800" dirty="0"/>
              <a:t> 40 </a:t>
            </a:r>
            <a:r>
              <a:rPr lang="en-US" sz="1800" dirty="0" err="1"/>
              <a:t>Akta</a:t>
            </a:r>
            <a:r>
              <a:rPr lang="en-US" sz="1800" dirty="0"/>
              <a:t> 139</a:t>
            </a: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TextBox 93"/>
          <p:cNvSpPr txBox="1">
            <a:spLocks noChangeArrowheads="1"/>
          </p:cNvSpPr>
          <p:nvPr/>
        </p:nvSpPr>
        <p:spPr bwMode="auto">
          <a:xfrm>
            <a:off x="8277971" y="3014307"/>
            <a:ext cx="37769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800" dirty="0" err="1"/>
              <a:t>Rayuan</a:t>
            </a:r>
            <a:r>
              <a:rPr lang="en-US" sz="1800" dirty="0"/>
              <a:t> di </a:t>
            </a:r>
            <a:r>
              <a:rPr lang="en-US" sz="1800" dirty="0" err="1"/>
              <a:t>bawah</a:t>
            </a:r>
            <a:r>
              <a:rPr lang="en-US" sz="1800" dirty="0"/>
              <a:t> </a:t>
            </a:r>
            <a:r>
              <a:rPr lang="en-US" sz="1800" dirty="0" err="1"/>
              <a:t>Subseksyen</a:t>
            </a:r>
            <a:r>
              <a:rPr lang="en-US" sz="1800" dirty="0"/>
              <a:t> 36(6) </a:t>
            </a:r>
            <a:r>
              <a:rPr lang="en-US" sz="1800" dirty="0" err="1"/>
              <a:t>Akta</a:t>
            </a:r>
            <a:r>
              <a:rPr lang="en-US" sz="1800" dirty="0"/>
              <a:t> 139</a:t>
            </a: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TextBox 93"/>
          <p:cNvSpPr txBox="1">
            <a:spLocks noChangeArrowheads="1"/>
          </p:cNvSpPr>
          <p:nvPr/>
        </p:nvSpPr>
        <p:spPr bwMode="auto">
          <a:xfrm>
            <a:off x="835416" y="2772767"/>
            <a:ext cx="36815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800" dirty="0" err="1"/>
              <a:t>Permohonan</a:t>
            </a:r>
            <a:r>
              <a:rPr lang="en-US" sz="1800" dirty="0"/>
              <a:t> </a:t>
            </a:r>
            <a:r>
              <a:rPr lang="en-US" sz="1800" dirty="0" err="1"/>
              <a:t>perakuan</a:t>
            </a:r>
            <a:r>
              <a:rPr lang="en-US" sz="1800" dirty="0"/>
              <a:t> </a:t>
            </a:r>
            <a:r>
              <a:rPr lang="en-US" sz="1800" dirty="0" err="1"/>
              <a:t>kekompetenan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kuasa</a:t>
            </a:r>
            <a:r>
              <a:rPr lang="en-US" sz="1800" dirty="0"/>
              <a:t> </a:t>
            </a:r>
            <a:r>
              <a:rPr lang="en-US" sz="1800" dirty="0" err="1"/>
              <a:t>bertulis</a:t>
            </a:r>
            <a:r>
              <a:rPr lang="en-US" sz="1800" dirty="0"/>
              <a:t> di </a:t>
            </a:r>
            <a:r>
              <a:rPr lang="en-US" sz="1800" dirty="0" err="1"/>
              <a:t>bawah</a:t>
            </a:r>
            <a:r>
              <a:rPr lang="en-US" sz="1800" dirty="0"/>
              <a:t> </a:t>
            </a:r>
            <a:r>
              <a:rPr lang="en-US" sz="1800" dirty="0" err="1"/>
              <a:t>Subseksyen</a:t>
            </a:r>
            <a:r>
              <a:rPr lang="en-US" sz="1800" dirty="0"/>
              <a:t> 29(2) </a:t>
            </a:r>
            <a:r>
              <a:rPr lang="en-US" sz="1800" dirty="0" err="1"/>
              <a:t>Akta</a:t>
            </a:r>
            <a:r>
              <a:rPr lang="en-US" sz="1800" dirty="0"/>
              <a:t> 139</a:t>
            </a: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93"/>
          <p:cNvSpPr txBox="1">
            <a:spLocks noChangeArrowheads="1"/>
          </p:cNvSpPr>
          <p:nvPr/>
        </p:nvSpPr>
        <p:spPr bwMode="auto">
          <a:xfrm>
            <a:off x="851291" y="4126905"/>
            <a:ext cx="36815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800" dirty="0" err="1"/>
              <a:t>Permohonan</a:t>
            </a:r>
            <a:r>
              <a:rPr lang="en-US" sz="1800" dirty="0"/>
              <a:t> </a:t>
            </a:r>
            <a:r>
              <a:rPr lang="en-US" sz="1800" dirty="0" err="1"/>
              <a:t>kebenaran</a:t>
            </a:r>
            <a:r>
              <a:rPr lang="en-US" sz="1800" dirty="0"/>
              <a:t> </a:t>
            </a:r>
            <a:r>
              <a:rPr lang="en-US" sz="1800" dirty="0" err="1"/>
              <a:t>bertulis</a:t>
            </a:r>
            <a:r>
              <a:rPr lang="en-US" sz="1800" dirty="0"/>
              <a:t> </a:t>
            </a:r>
            <a:r>
              <a:rPr lang="en-US" sz="1800" dirty="0" err="1"/>
              <a:t>penggunaan</a:t>
            </a:r>
            <a:r>
              <a:rPr lang="en-US" sz="1800" dirty="0"/>
              <a:t> </a:t>
            </a:r>
            <a:r>
              <a:rPr lang="en-US" sz="1800" dirty="0" err="1"/>
              <a:t>premis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kilang</a:t>
            </a:r>
            <a:r>
              <a:rPr lang="en-US" sz="1800" dirty="0"/>
              <a:t> di </a:t>
            </a:r>
            <a:r>
              <a:rPr lang="en-US" sz="1800" dirty="0" err="1"/>
              <a:t>bawah</a:t>
            </a:r>
            <a:r>
              <a:rPr lang="en-US" sz="1800" dirty="0"/>
              <a:t> </a:t>
            </a:r>
            <a:r>
              <a:rPr lang="en-US" sz="1800" dirty="0" err="1"/>
              <a:t>Subseksyen</a:t>
            </a:r>
            <a:r>
              <a:rPr lang="en-US" sz="1800" dirty="0"/>
              <a:t> 34(2) </a:t>
            </a:r>
            <a:r>
              <a:rPr lang="en-US" sz="1800" dirty="0" err="1"/>
              <a:t>Akta</a:t>
            </a:r>
            <a:r>
              <a:rPr lang="en-US" sz="1800" dirty="0"/>
              <a:t> 139</a:t>
            </a: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93"/>
          <p:cNvSpPr txBox="1">
            <a:spLocks noChangeArrowheads="1"/>
          </p:cNvSpPr>
          <p:nvPr/>
        </p:nvSpPr>
        <p:spPr bwMode="auto">
          <a:xfrm>
            <a:off x="817953" y="5496917"/>
            <a:ext cx="36815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800" dirty="0" err="1"/>
              <a:t>Permohonan</a:t>
            </a:r>
            <a:r>
              <a:rPr lang="en-US" sz="1800" dirty="0"/>
              <a:t> </a:t>
            </a:r>
            <a:r>
              <a:rPr lang="en-US" sz="1800" dirty="0" err="1"/>
              <a:t>kebenaran</a:t>
            </a:r>
            <a:r>
              <a:rPr lang="en-US" sz="1800" dirty="0"/>
              <a:t> </a:t>
            </a:r>
            <a:r>
              <a:rPr lang="en-US" sz="1800" dirty="0" err="1"/>
              <a:t>bertulis</a:t>
            </a:r>
            <a:r>
              <a:rPr lang="en-US" sz="1800" dirty="0"/>
              <a:t> </a:t>
            </a:r>
            <a:r>
              <a:rPr lang="en-US" sz="1800" dirty="0" err="1"/>
              <a:t>pemasangan</a:t>
            </a:r>
            <a:r>
              <a:rPr lang="en-US" sz="1800" dirty="0"/>
              <a:t> </a:t>
            </a:r>
            <a:r>
              <a:rPr lang="en-US" sz="1800" dirty="0" err="1"/>
              <a:t>jentera</a:t>
            </a:r>
            <a:r>
              <a:rPr lang="en-US" sz="1800" dirty="0"/>
              <a:t> di </a:t>
            </a:r>
            <a:r>
              <a:rPr lang="en-US" sz="1800" dirty="0" err="1"/>
              <a:t>bawah</a:t>
            </a:r>
            <a:r>
              <a:rPr lang="en-US" sz="1800" dirty="0"/>
              <a:t> </a:t>
            </a:r>
            <a:r>
              <a:rPr lang="en-US" sz="1800" dirty="0" err="1"/>
              <a:t>Subseksyen</a:t>
            </a:r>
            <a:r>
              <a:rPr lang="en-US" sz="1800" dirty="0"/>
              <a:t> 36(1) </a:t>
            </a:r>
            <a:r>
              <a:rPr lang="en-US" sz="1800" dirty="0" err="1"/>
              <a:t>Akta</a:t>
            </a:r>
            <a:r>
              <a:rPr lang="en-US" sz="1800" dirty="0"/>
              <a:t> 139</a:t>
            </a: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TextBox 93"/>
          <p:cNvSpPr txBox="1">
            <a:spLocks noChangeArrowheads="1"/>
          </p:cNvSpPr>
          <p:nvPr/>
        </p:nvSpPr>
        <p:spPr bwMode="auto">
          <a:xfrm>
            <a:off x="8273012" y="1936150"/>
            <a:ext cx="3239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800" dirty="0" err="1"/>
              <a:t>Pemeriksaan</a:t>
            </a:r>
            <a:r>
              <a:rPr lang="en-US" sz="1800" dirty="0"/>
              <a:t> </a:t>
            </a:r>
            <a:r>
              <a:rPr lang="en-US" sz="1800" dirty="0" err="1"/>
              <a:t>pertama</a:t>
            </a:r>
            <a:r>
              <a:rPr lang="en-US" sz="1800" dirty="0"/>
              <a:t> di </a:t>
            </a:r>
            <a:r>
              <a:rPr lang="en-US" sz="1800" dirty="0" err="1"/>
              <a:t>bawah</a:t>
            </a:r>
            <a:r>
              <a:rPr lang="en-US" sz="1800" dirty="0"/>
              <a:t> </a:t>
            </a:r>
            <a:r>
              <a:rPr lang="en-US" sz="1800" dirty="0" err="1"/>
              <a:t>Subseksyen</a:t>
            </a:r>
            <a:r>
              <a:rPr lang="en-US" sz="1800" dirty="0"/>
              <a:t> 36(3) </a:t>
            </a:r>
            <a:r>
              <a:rPr lang="en-US" sz="1800" dirty="0" err="1"/>
              <a:t>Akta</a:t>
            </a:r>
            <a:r>
              <a:rPr lang="en-US" sz="1800" dirty="0"/>
              <a:t> 139</a:t>
            </a: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09A330C-02A6-D147-88D4-EA6E5C112510}"/>
              </a:ext>
            </a:extLst>
          </p:cNvPr>
          <p:cNvGrpSpPr/>
          <p:nvPr/>
        </p:nvGrpSpPr>
        <p:grpSpPr>
          <a:xfrm>
            <a:off x="472867" y="319600"/>
            <a:ext cx="756847" cy="923330"/>
            <a:chOff x="2117725" y="1284288"/>
            <a:chExt cx="3130550" cy="4433887"/>
          </a:xfrm>
        </p:grpSpPr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xmlns="" id="{44CE36FC-BB1D-6341-AEE9-C2E140D65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3756025"/>
              <a:ext cx="1641475" cy="1030288"/>
            </a:xfrm>
            <a:custGeom>
              <a:avLst/>
              <a:gdLst>
                <a:gd name="T0" fmla="*/ 2147483646 w 1034"/>
                <a:gd name="T1" fmla="*/ 902216375 h 649"/>
                <a:gd name="T2" fmla="*/ 1592738750 w 1034"/>
                <a:gd name="T3" fmla="*/ 0 h 649"/>
                <a:gd name="T4" fmla="*/ 0 w 1034"/>
                <a:gd name="T5" fmla="*/ 1635581406 h 649"/>
                <a:gd name="T6" fmla="*/ 2147483646 w 1034"/>
                <a:gd name="T7" fmla="*/ 902216375 h 6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4" h="649">
                  <a:moveTo>
                    <a:pt x="1034" y="358"/>
                  </a:moveTo>
                  <a:lnTo>
                    <a:pt x="632" y="0"/>
                  </a:lnTo>
                  <a:lnTo>
                    <a:pt x="0" y="649"/>
                  </a:lnTo>
                  <a:lnTo>
                    <a:pt x="1034" y="358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xmlns="" id="{82B03063-A880-A148-BCB6-A2FDB6B52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513" y="3254375"/>
              <a:ext cx="1481137" cy="439738"/>
            </a:xfrm>
            <a:custGeom>
              <a:avLst/>
              <a:gdLst>
                <a:gd name="T0" fmla="*/ 2147483646 w 334"/>
                <a:gd name="T1" fmla="*/ 0 h 99"/>
                <a:gd name="T2" fmla="*/ 0 w 334"/>
                <a:gd name="T3" fmla="*/ 1953222918 h 99"/>
                <a:gd name="T4" fmla="*/ 2147483646 w 334"/>
                <a:gd name="T5" fmla="*/ 1953222918 h 99"/>
                <a:gd name="T6" fmla="*/ 2147483646 w 334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99">
                  <a:moveTo>
                    <a:pt x="334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263" y="99"/>
                    <a:pt x="263" y="99"/>
                    <a:pt x="263" y="99"/>
                  </a:cubicBezTo>
                  <a:cubicBezTo>
                    <a:pt x="294" y="61"/>
                    <a:pt x="318" y="28"/>
                    <a:pt x="334" y="0"/>
                  </a:cubicBez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xmlns="" id="{9B114B76-9840-3145-9A35-8E334872E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513" y="2668588"/>
              <a:ext cx="1481137" cy="1025525"/>
            </a:xfrm>
            <a:custGeom>
              <a:avLst/>
              <a:gdLst>
                <a:gd name="T0" fmla="*/ 2147483646 w 334"/>
                <a:gd name="T1" fmla="*/ 0 h 231"/>
                <a:gd name="T2" fmla="*/ 2147483646 w 334"/>
                <a:gd name="T3" fmla="*/ 1793536677 h 231"/>
                <a:gd name="T4" fmla="*/ 0 w 334"/>
                <a:gd name="T5" fmla="*/ 2147483646 h 231"/>
                <a:gd name="T6" fmla="*/ 2147483646 w 334"/>
                <a:gd name="T7" fmla="*/ 2147483646 h 231"/>
                <a:gd name="T8" fmla="*/ 2147483646 w 334"/>
                <a:gd name="T9" fmla="*/ 0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4" h="231">
                  <a:moveTo>
                    <a:pt x="159" y="0"/>
                  </a:moveTo>
                  <a:cubicBezTo>
                    <a:pt x="157" y="30"/>
                    <a:pt x="145" y="60"/>
                    <a:pt x="123" y="91"/>
                  </a:cubicBezTo>
                  <a:cubicBezTo>
                    <a:pt x="98" y="126"/>
                    <a:pt x="57" y="172"/>
                    <a:pt x="0" y="231"/>
                  </a:cubicBezTo>
                  <a:cubicBezTo>
                    <a:pt x="334" y="132"/>
                    <a:pt x="334" y="132"/>
                    <a:pt x="334" y="132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xmlns="" id="{D5DEA584-EED9-6246-8811-BAFD81F38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2668588"/>
              <a:ext cx="944562" cy="585787"/>
            </a:xfrm>
            <a:custGeom>
              <a:avLst/>
              <a:gdLst>
                <a:gd name="T0" fmla="*/ 2147483646 w 213"/>
                <a:gd name="T1" fmla="*/ 0 h 132"/>
                <a:gd name="T2" fmla="*/ 0 w 213"/>
                <a:gd name="T3" fmla="*/ 0 h 132"/>
                <a:gd name="T4" fmla="*/ 2147483646 w 213"/>
                <a:gd name="T5" fmla="*/ 2147483646 h 132"/>
                <a:gd name="T6" fmla="*/ 2147483646 w 213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" h="132">
                  <a:moveTo>
                    <a:pt x="2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5" y="132"/>
                    <a:pt x="175" y="132"/>
                    <a:pt x="175" y="132"/>
                  </a:cubicBezTo>
                  <a:cubicBezTo>
                    <a:pt x="198" y="90"/>
                    <a:pt x="211" y="46"/>
                    <a:pt x="213" y="0"/>
                  </a:cubicBez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xmlns="" id="{DE7FDE19-B753-A54E-9FBA-58F733E32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1528763"/>
              <a:ext cx="774700" cy="1171575"/>
            </a:xfrm>
            <a:custGeom>
              <a:avLst/>
              <a:gdLst>
                <a:gd name="T0" fmla="*/ 2147483646 w 175"/>
                <a:gd name="T1" fmla="*/ 0 h 264"/>
                <a:gd name="T2" fmla="*/ 0 w 175"/>
                <a:gd name="T3" fmla="*/ 2147483646 h 264"/>
                <a:gd name="T4" fmla="*/ 2147483646 w 175"/>
                <a:gd name="T5" fmla="*/ 2147483646 h 264"/>
                <a:gd name="T6" fmla="*/ 2147483646 w 175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5" h="264">
                  <a:moveTo>
                    <a:pt x="150" y="0"/>
                  </a:moveTo>
                  <a:cubicBezTo>
                    <a:pt x="96" y="36"/>
                    <a:pt x="46" y="90"/>
                    <a:pt x="0" y="160"/>
                  </a:cubicBezTo>
                  <a:cubicBezTo>
                    <a:pt x="175" y="264"/>
                    <a:pt x="175" y="264"/>
                    <a:pt x="175" y="264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FFC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xmlns="" id="{1871C377-45DE-F94C-B766-D834051EF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1284288"/>
              <a:ext cx="890587" cy="830262"/>
            </a:xfrm>
            <a:custGeom>
              <a:avLst/>
              <a:gdLst>
                <a:gd name="T0" fmla="*/ 2147483646 w 201"/>
                <a:gd name="T1" fmla="*/ 0 h 187"/>
                <a:gd name="T2" fmla="*/ 0 w 201"/>
                <a:gd name="T3" fmla="*/ 1084202295 h 187"/>
                <a:gd name="T4" fmla="*/ 2147483646 w 201"/>
                <a:gd name="T5" fmla="*/ 2147483646 h 187"/>
                <a:gd name="T6" fmla="*/ 2147483646 w 201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" h="187">
                  <a:moveTo>
                    <a:pt x="201" y="0"/>
                  </a:moveTo>
                  <a:cubicBezTo>
                    <a:pt x="120" y="1"/>
                    <a:pt x="53" y="19"/>
                    <a:pt x="0" y="55"/>
                  </a:cubicBezTo>
                  <a:cubicBezTo>
                    <a:pt x="201" y="187"/>
                    <a:pt x="201" y="187"/>
                    <a:pt x="201" y="187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A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xmlns="" id="{89D10009-8140-624B-96A9-66AC45512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1528763"/>
              <a:ext cx="890587" cy="1171575"/>
            </a:xfrm>
            <a:custGeom>
              <a:avLst/>
              <a:gdLst>
                <a:gd name="T0" fmla="*/ 2147483646 w 201"/>
                <a:gd name="T1" fmla="*/ 2147483646 h 264"/>
                <a:gd name="T2" fmla="*/ 2147483646 w 201"/>
                <a:gd name="T3" fmla="*/ 2147483646 h 264"/>
                <a:gd name="T4" fmla="*/ 0 w 201"/>
                <a:gd name="T5" fmla="*/ 0 h 264"/>
                <a:gd name="T6" fmla="*/ 490797622 w 201"/>
                <a:gd name="T7" fmla="*/ 2147483646 h 264"/>
                <a:gd name="T8" fmla="*/ 2147483646 w 201"/>
                <a:gd name="T9" fmla="*/ 2147483646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" h="264">
                  <a:moveTo>
                    <a:pt x="199" y="132"/>
                  </a:moveTo>
                  <a:cubicBezTo>
                    <a:pt x="200" y="132"/>
                    <a:pt x="201" y="132"/>
                    <a:pt x="201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64"/>
                    <a:pt x="25" y="264"/>
                    <a:pt x="25" y="264"/>
                  </a:cubicBezTo>
                  <a:cubicBezTo>
                    <a:pt x="80" y="176"/>
                    <a:pt x="138" y="132"/>
                    <a:pt x="199" y="132"/>
                  </a:cubicBezTo>
                  <a:close/>
                </a:path>
              </a:pathLst>
            </a:custGeom>
            <a:solidFill>
              <a:srgbClr val="FFB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xmlns="" id="{0D0B64A1-4C37-FB4F-B25A-B9D63CB1B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1679575"/>
              <a:ext cx="1011237" cy="927100"/>
            </a:xfrm>
            <a:custGeom>
              <a:avLst/>
              <a:gdLst>
                <a:gd name="T0" fmla="*/ 2006489359 w 228"/>
                <a:gd name="T1" fmla="*/ 2147483646 h 209"/>
                <a:gd name="T2" fmla="*/ 2147483646 w 228"/>
                <a:gd name="T3" fmla="*/ 0 h 209"/>
                <a:gd name="T4" fmla="*/ 2147483646 w 228"/>
                <a:gd name="T5" fmla="*/ 0 h 209"/>
                <a:gd name="T6" fmla="*/ 0 w 228"/>
                <a:gd name="T7" fmla="*/ 1948032279 h 209"/>
                <a:gd name="T8" fmla="*/ 1377003197 w 228"/>
                <a:gd name="T9" fmla="*/ 2147483646 h 209"/>
                <a:gd name="T10" fmla="*/ 2006489359 w 228"/>
                <a:gd name="T11" fmla="*/ 2147483646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8" h="209">
                  <a:moveTo>
                    <a:pt x="102" y="209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8" y="101"/>
                    <a:pt x="51" y="112"/>
                    <a:pt x="70" y="131"/>
                  </a:cubicBezTo>
                  <a:cubicBezTo>
                    <a:pt x="90" y="152"/>
                    <a:pt x="101" y="178"/>
                    <a:pt x="102" y="209"/>
                  </a:cubicBezTo>
                  <a:close/>
                </a:path>
              </a:pathLst>
            </a:custGeom>
            <a:solidFill>
              <a:srgbClr val="E2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xmlns="" id="{58AE40A4-8D8E-474D-9C0C-43086EC52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1679575"/>
              <a:ext cx="939800" cy="927100"/>
            </a:xfrm>
            <a:custGeom>
              <a:avLst/>
              <a:gdLst>
                <a:gd name="T0" fmla="*/ 2147483646 w 212"/>
                <a:gd name="T1" fmla="*/ 2147483646 h 209"/>
                <a:gd name="T2" fmla="*/ 2147483646 w 212"/>
                <a:gd name="T3" fmla="*/ 0 h 209"/>
                <a:gd name="T4" fmla="*/ 0 w 212"/>
                <a:gd name="T5" fmla="*/ 2147483646 h 209"/>
                <a:gd name="T6" fmla="*/ 2147483646 w 212"/>
                <a:gd name="T7" fmla="*/ 2147483646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" h="209">
                  <a:moveTo>
                    <a:pt x="212" y="209"/>
                  </a:moveTo>
                  <a:cubicBezTo>
                    <a:pt x="212" y="122"/>
                    <a:pt x="183" y="53"/>
                    <a:pt x="126" y="0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212" y="209"/>
                  </a:lnTo>
                  <a:close/>
                </a:path>
              </a:pathLst>
            </a:custGeom>
            <a:solidFill>
              <a:srgbClr val="CC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xmlns="" id="{FFF2C68D-4E6F-5A4A-B3C3-E2A2271F8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1284288"/>
              <a:ext cx="1011237" cy="835025"/>
            </a:xfrm>
            <a:custGeom>
              <a:avLst/>
              <a:gdLst>
                <a:gd name="T0" fmla="*/ 2147483646 w 228"/>
                <a:gd name="T1" fmla="*/ 1597966911 h 188"/>
                <a:gd name="T2" fmla="*/ 0 w 228"/>
                <a:gd name="T3" fmla="*/ 0 h 188"/>
                <a:gd name="T4" fmla="*/ 0 w 228"/>
                <a:gd name="T5" fmla="*/ 2147483646 h 188"/>
                <a:gd name="T6" fmla="*/ 2147483646 w 228"/>
                <a:gd name="T7" fmla="*/ 1755791078 h 188"/>
                <a:gd name="T8" fmla="*/ 2147483646 w 228"/>
                <a:gd name="T9" fmla="*/ 15979669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" h="188">
                  <a:moveTo>
                    <a:pt x="219" y="81"/>
                  </a:moveTo>
                  <a:cubicBezTo>
                    <a:pt x="156" y="28"/>
                    <a:pt x="83" y="1"/>
                    <a:pt x="0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5" y="86"/>
                    <a:pt x="222" y="83"/>
                    <a:pt x="219" y="81"/>
                  </a:cubicBezTo>
                  <a:close/>
                </a:path>
              </a:pathLst>
            </a:custGeom>
            <a:solidFill>
              <a:srgbClr val="F0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xmlns="" id="{139B4924-A95D-B244-BB13-0704CD01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4848225"/>
              <a:ext cx="1503362" cy="869950"/>
            </a:xfrm>
            <a:custGeom>
              <a:avLst/>
              <a:gdLst>
                <a:gd name="T0" fmla="*/ 1189513354 w 947"/>
                <a:gd name="T1" fmla="*/ 0 h 548"/>
                <a:gd name="T2" fmla="*/ 0 w 947"/>
                <a:gd name="T3" fmla="*/ 1381045625 h 548"/>
                <a:gd name="T4" fmla="*/ 2147483646 w 947"/>
                <a:gd name="T5" fmla="*/ 1381045625 h 548"/>
                <a:gd name="T6" fmla="*/ 1189513354 w 947"/>
                <a:gd name="T7" fmla="*/ 0 h 548"/>
                <a:gd name="T8" fmla="*/ 1189513354 w 947"/>
                <a:gd name="T9" fmla="*/ 0 h 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7" h="548">
                  <a:moveTo>
                    <a:pt x="472" y="0"/>
                  </a:moveTo>
                  <a:lnTo>
                    <a:pt x="0" y="548"/>
                  </a:lnTo>
                  <a:lnTo>
                    <a:pt x="947" y="548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xmlns="" id="{CC3A022C-7DAE-D14D-B78A-BA06090A4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213" y="4848225"/>
              <a:ext cx="754062" cy="869950"/>
            </a:xfrm>
            <a:custGeom>
              <a:avLst/>
              <a:gdLst>
                <a:gd name="T0" fmla="*/ 0 w 475"/>
                <a:gd name="T1" fmla="*/ 0 h 548"/>
                <a:gd name="T2" fmla="*/ 1197074219 w 475"/>
                <a:gd name="T3" fmla="*/ 1381045625 h 548"/>
                <a:gd name="T4" fmla="*/ 1197074219 w 475"/>
                <a:gd name="T5" fmla="*/ 0 h 548"/>
                <a:gd name="T6" fmla="*/ 0 w 475"/>
                <a:gd name="T7" fmla="*/ 0 h 5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5" h="548">
                  <a:moveTo>
                    <a:pt x="0" y="0"/>
                  </a:moveTo>
                  <a:lnTo>
                    <a:pt x="475" y="548"/>
                  </a:lnTo>
                  <a:lnTo>
                    <a:pt x="4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xmlns="" id="{839D33FB-734B-2445-BE07-D78041202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4848225"/>
              <a:ext cx="749300" cy="869950"/>
            </a:xfrm>
            <a:custGeom>
              <a:avLst/>
              <a:gdLst>
                <a:gd name="T0" fmla="*/ 0 w 472"/>
                <a:gd name="T1" fmla="*/ 0 h 548"/>
                <a:gd name="T2" fmla="*/ 0 w 472"/>
                <a:gd name="T3" fmla="*/ 1381045625 h 548"/>
                <a:gd name="T4" fmla="*/ 1189513750 w 472"/>
                <a:gd name="T5" fmla="*/ 0 h 548"/>
                <a:gd name="T6" fmla="*/ 0 w 472"/>
                <a:gd name="T7" fmla="*/ 0 h 5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2" h="548">
                  <a:moveTo>
                    <a:pt x="0" y="0"/>
                  </a:moveTo>
                  <a:lnTo>
                    <a:pt x="0" y="548"/>
                  </a:lnTo>
                  <a:lnTo>
                    <a:pt x="4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xmlns="" id="{8ADA7FA6-EE93-F246-BAAE-AEF50CF2C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4848225"/>
              <a:ext cx="1503362" cy="869950"/>
            </a:xfrm>
            <a:custGeom>
              <a:avLst/>
              <a:gdLst>
                <a:gd name="T0" fmla="*/ 0 w 947"/>
                <a:gd name="T1" fmla="*/ 1381045625 h 548"/>
                <a:gd name="T2" fmla="*/ 2147483646 w 947"/>
                <a:gd name="T3" fmla="*/ 1381045625 h 548"/>
                <a:gd name="T4" fmla="*/ 1197074614 w 947"/>
                <a:gd name="T5" fmla="*/ 0 h 548"/>
                <a:gd name="T6" fmla="*/ 0 w 947"/>
                <a:gd name="T7" fmla="*/ 1381045625 h 5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7" h="548">
                  <a:moveTo>
                    <a:pt x="0" y="548"/>
                  </a:moveTo>
                  <a:lnTo>
                    <a:pt x="947" y="548"/>
                  </a:lnTo>
                  <a:lnTo>
                    <a:pt x="475" y="0"/>
                  </a:lnTo>
                  <a:lnTo>
                    <a:pt x="0" y="548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xmlns="" id="{240CCFF0-6661-A540-8957-844E57270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4324350"/>
              <a:ext cx="1641475" cy="461963"/>
            </a:xfrm>
            <a:custGeom>
              <a:avLst/>
              <a:gdLst>
                <a:gd name="T0" fmla="*/ 1902718763 w 1034"/>
                <a:gd name="T1" fmla="*/ 733365469 h 291"/>
                <a:gd name="T2" fmla="*/ 2147483646 w 1034"/>
                <a:gd name="T3" fmla="*/ 0 h 291"/>
                <a:gd name="T4" fmla="*/ 0 w 1034"/>
                <a:gd name="T5" fmla="*/ 733365469 h 291"/>
                <a:gd name="T6" fmla="*/ 1902718763 w 1034"/>
                <a:gd name="T7" fmla="*/ 733365469 h 2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4" h="291">
                  <a:moveTo>
                    <a:pt x="755" y="291"/>
                  </a:moveTo>
                  <a:lnTo>
                    <a:pt x="1034" y="0"/>
                  </a:lnTo>
                  <a:lnTo>
                    <a:pt x="0" y="291"/>
                  </a:lnTo>
                  <a:lnTo>
                    <a:pt x="755" y="291"/>
                  </a:lnTo>
                  <a:close/>
                </a:path>
              </a:pathLst>
            </a:custGeom>
            <a:solidFill>
              <a:srgbClr val="3DC6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xmlns="" id="{9AFD8B3F-1848-AE43-8E86-A2A7AB183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600" y="3756025"/>
              <a:ext cx="1169988" cy="568325"/>
            </a:xfrm>
            <a:custGeom>
              <a:avLst/>
              <a:gdLst>
                <a:gd name="T0" fmla="*/ 2147483646 w 264"/>
                <a:gd name="T1" fmla="*/ 0 h 128"/>
                <a:gd name="T2" fmla="*/ 0 w 264"/>
                <a:gd name="T3" fmla="*/ 0 h 128"/>
                <a:gd name="T4" fmla="*/ 2147483646 w 264"/>
                <a:gd name="T5" fmla="*/ 2147483646 h 128"/>
                <a:gd name="T6" fmla="*/ 2147483646 w 264"/>
                <a:gd name="T7" fmla="*/ 1241976607 h 128"/>
                <a:gd name="T8" fmla="*/ 2147483646 w 264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128">
                  <a:moveTo>
                    <a:pt x="2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28" y="41"/>
                    <a:pt x="247" y="20"/>
                    <a:pt x="264" y="0"/>
                  </a:cubicBezTo>
                  <a:close/>
                </a:path>
              </a:pathLst>
            </a:custGeom>
            <a:solidFill>
              <a:srgbClr val="91E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xmlns="" id="{E4FB89A3-7E97-A847-BB7B-5168C6D57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4848225"/>
              <a:ext cx="754062" cy="869950"/>
            </a:xfrm>
            <a:custGeom>
              <a:avLst/>
              <a:gdLst>
                <a:gd name="T0" fmla="*/ 231854221 w 475"/>
                <a:gd name="T1" fmla="*/ 0 h 548"/>
                <a:gd name="T2" fmla="*/ 0 w 475"/>
                <a:gd name="T3" fmla="*/ 239415638 h 548"/>
                <a:gd name="T4" fmla="*/ 0 w 475"/>
                <a:gd name="T5" fmla="*/ 1381045625 h 548"/>
                <a:gd name="T6" fmla="*/ 1197074219 w 475"/>
                <a:gd name="T7" fmla="*/ 0 h 548"/>
                <a:gd name="T8" fmla="*/ 1197074219 w 475"/>
                <a:gd name="T9" fmla="*/ 0 h 548"/>
                <a:gd name="T10" fmla="*/ 231854221 w 475"/>
                <a:gd name="T11" fmla="*/ 0 h 5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5" h="548">
                  <a:moveTo>
                    <a:pt x="92" y="0"/>
                  </a:moveTo>
                  <a:lnTo>
                    <a:pt x="0" y="95"/>
                  </a:lnTo>
                  <a:lnTo>
                    <a:pt x="0" y="548"/>
                  </a:lnTo>
                  <a:lnTo>
                    <a:pt x="475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8C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xmlns="" id="{E3CDC980-C70D-034A-8DDB-E129DA5ED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0" y="4848225"/>
              <a:ext cx="749300" cy="869950"/>
            </a:xfrm>
            <a:custGeom>
              <a:avLst/>
              <a:gdLst>
                <a:gd name="T0" fmla="*/ 934978763 w 472"/>
                <a:gd name="T1" fmla="*/ 0 h 548"/>
                <a:gd name="T2" fmla="*/ 934978763 w 472"/>
                <a:gd name="T3" fmla="*/ 0 h 548"/>
                <a:gd name="T4" fmla="*/ 0 w 472"/>
                <a:gd name="T5" fmla="*/ 0 h 548"/>
                <a:gd name="T6" fmla="*/ 0 w 472"/>
                <a:gd name="T7" fmla="*/ 0 h 548"/>
                <a:gd name="T8" fmla="*/ 1189513750 w 472"/>
                <a:gd name="T9" fmla="*/ 1381045625 h 548"/>
                <a:gd name="T10" fmla="*/ 1189513750 w 472"/>
                <a:gd name="T11" fmla="*/ 0 h 548"/>
                <a:gd name="T12" fmla="*/ 934978763 w 472"/>
                <a:gd name="T13" fmla="*/ 0 h 5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2" h="548">
                  <a:moveTo>
                    <a:pt x="371" y="0"/>
                  </a:moveTo>
                  <a:lnTo>
                    <a:pt x="371" y="0"/>
                  </a:lnTo>
                  <a:lnTo>
                    <a:pt x="0" y="0"/>
                  </a:lnTo>
                  <a:lnTo>
                    <a:pt x="472" y="548"/>
                  </a:lnTo>
                  <a:lnTo>
                    <a:pt x="472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22A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Rectangle 27">
            <a:extLst>
              <a:ext uri="{FF2B5EF4-FFF2-40B4-BE49-F238E27FC236}">
                <a16:creationId xmlns:a16="http://schemas.microsoft.com/office/drawing/2014/main" xmlns="" id="{98E453E2-84EE-694C-9745-AB6EE7432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436" y="319600"/>
            <a:ext cx="100999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permohonan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AKJ 1967 [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139]?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47">
            <a:extLst>
              <a:ext uri="{FF2B5EF4-FFF2-40B4-BE49-F238E27FC236}">
                <a16:creationId xmlns:a16="http://schemas.microsoft.com/office/drawing/2014/main" xmlns="" id="{7DACA603-3071-7248-9CD0-434D1F7D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779" y="1414900"/>
            <a:ext cx="6302094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Diuruskan</a:t>
            </a:r>
            <a:r>
              <a:rPr lang="en-US" altLang="en-US" sz="2400" b="1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en-US" altLang="en-US" sz="2400" b="1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bawah</a:t>
            </a:r>
            <a:r>
              <a:rPr lang="en-US" altLang="en-US" sz="2400" b="1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AKJ 1967 [</a:t>
            </a:r>
            <a:r>
              <a:rPr lang="en-US" altLang="en-US" sz="2400" b="1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Akta</a:t>
            </a:r>
            <a:r>
              <a:rPr lang="en-US" altLang="en-US" sz="2400" b="1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139] </a:t>
            </a:r>
            <a:r>
              <a:rPr lang="en-US" altLang="en-US" sz="2400" b="1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hingga</a:t>
            </a:r>
            <a:r>
              <a:rPr lang="en-US" altLang="en-US" sz="2400" b="1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selesai</a:t>
            </a:r>
            <a:endParaRPr lang="en-US" altLang="en-US" sz="2400" b="1" dirty="0">
              <a:solidFill>
                <a:srgbClr val="FF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76395FF-889A-4E52-B8E8-B1CF50E06CFE}"/>
              </a:ext>
            </a:extLst>
          </p:cNvPr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4B673FC8-A0DB-4D62-9612-3AA65EBF9D16}"/>
                </a:ext>
              </a:extLst>
            </p:cNvPr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32">
              <a:extLst>
                <a:ext uri="{FF2B5EF4-FFF2-40B4-BE49-F238E27FC236}">
                  <a16:creationId xmlns:a16="http://schemas.microsoft.com/office/drawing/2014/main" xmlns="" id="{239CD052-6D79-462C-94C0-15B239437614}"/>
                </a:ext>
              </a:extLst>
            </p:cNvPr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63" name="Rounded Rectangle 33">
              <a:extLst>
                <a:ext uri="{FF2B5EF4-FFF2-40B4-BE49-F238E27FC236}">
                  <a16:creationId xmlns:a16="http://schemas.microsoft.com/office/drawing/2014/main" xmlns="" id="{ADB6E181-125A-4023-832F-EC15B9639CF3}"/>
                </a:ext>
              </a:extLst>
            </p:cNvPr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64" name="Rounded Rectangle 35">
              <a:extLst>
                <a:ext uri="{FF2B5EF4-FFF2-40B4-BE49-F238E27FC236}">
                  <a16:creationId xmlns:a16="http://schemas.microsoft.com/office/drawing/2014/main" xmlns="" id="{4B9F866F-5F02-4E4E-8152-FDCF37ADEA0D}"/>
                </a:ext>
              </a:extLst>
            </p:cNvPr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65" name="Rounded Rectangle 41">
              <a:extLst>
                <a:ext uri="{FF2B5EF4-FFF2-40B4-BE49-F238E27FC236}">
                  <a16:creationId xmlns:a16="http://schemas.microsoft.com/office/drawing/2014/main" xmlns="" id="{949392D6-FA1B-4984-B67D-F67FDF01B50C}"/>
                </a:ext>
              </a:extLst>
            </p:cNvPr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66" name="Rounded Rectangle 42">
              <a:extLst>
                <a:ext uri="{FF2B5EF4-FFF2-40B4-BE49-F238E27FC236}">
                  <a16:creationId xmlns:a16="http://schemas.microsoft.com/office/drawing/2014/main" xmlns="" id="{70261F9E-8D42-49B1-9749-9CA1AAEF06EE}"/>
                </a:ext>
              </a:extLst>
            </p:cNvPr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67" name="Rounded Rectangle 43">
              <a:extLst>
                <a:ext uri="{FF2B5EF4-FFF2-40B4-BE49-F238E27FC236}">
                  <a16:creationId xmlns:a16="http://schemas.microsoft.com/office/drawing/2014/main" xmlns="" id="{9D542E95-0541-4BD8-A2B4-97CCD0C22C68}"/>
                </a:ext>
              </a:extLst>
            </p:cNvPr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</p:spTree>
    <p:extLst>
      <p:ext uri="{BB962C8B-B14F-4D97-AF65-F5344CB8AC3E}">
        <p14:creationId xmlns:p14="http://schemas.microsoft.com/office/powerpoint/2010/main" val="240776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1600200" y="685800"/>
            <a:ext cx="987291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Adakah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prosiding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AKJ 1967 [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139]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diteruskan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0D3B0D9-9D61-D64F-9BA4-1F860D4B280D}"/>
              </a:ext>
            </a:extLst>
          </p:cNvPr>
          <p:cNvGrpSpPr/>
          <p:nvPr/>
        </p:nvGrpSpPr>
        <p:grpSpPr>
          <a:xfrm>
            <a:off x="533400" y="685808"/>
            <a:ext cx="685800" cy="914400"/>
            <a:chOff x="2149475" y="1312863"/>
            <a:chExt cx="3095625" cy="4383087"/>
          </a:xfrm>
        </p:grpSpPr>
        <p:sp>
          <p:nvSpPr>
            <p:cNvPr id="30729" name="Freeform 13"/>
            <p:cNvSpPr>
              <a:spLocks/>
            </p:cNvSpPr>
            <p:nvPr/>
          </p:nvSpPr>
          <p:spPr bwMode="auto">
            <a:xfrm>
              <a:off x="3714750" y="1312863"/>
              <a:ext cx="1327150" cy="825500"/>
            </a:xfrm>
            <a:custGeom>
              <a:avLst/>
              <a:gdLst>
                <a:gd name="T0" fmla="*/ 52924075 w 836"/>
                <a:gd name="T1" fmla="*/ 1310481250 h 520"/>
                <a:gd name="T2" fmla="*/ 52924075 w 836"/>
                <a:gd name="T3" fmla="*/ 1310481250 h 520"/>
                <a:gd name="T4" fmla="*/ 1887597825 w 836"/>
                <a:gd name="T5" fmla="*/ 1310481250 h 520"/>
                <a:gd name="T6" fmla="*/ 2106850625 w 836"/>
                <a:gd name="T7" fmla="*/ 1066026888 h 520"/>
                <a:gd name="T8" fmla="*/ 2106850625 w 836"/>
                <a:gd name="T9" fmla="*/ 0 h 520"/>
                <a:gd name="T10" fmla="*/ 0 w 836"/>
                <a:gd name="T11" fmla="*/ 1310481250 h 520"/>
                <a:gd name="T12" fmla="*/ 52924075 w 836"/>
                <a:gd name="T13" fmla="*/ 131048125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520">
                  <a:moveTo>
                    <a:pt x="21" y="520"/>
                  </a:moveTo>
                  <a:lnTo>
                    <a:pt x="21" y="520"/>
                  </a:lnTo>
                  <a:lnTo>
                    <a:pt x="749" y="520"/>
                  </a:lnTo>
                  <a:lnTo>
                    <a:pt x="836" y="423"/>
                  </a:lnTo>
                  <a:lnTo>
                    <a:pt x="836" y="0"/>
                  </a:lnTo>
                  <a:lnTo>
                    <a:pt x="0" y="520"/>
                  </a:lnTo>
                  <a:lnTo>
                    <a:pt x="21" y="520"/>
                  </a:lnTo>
                  <a:close/>
                </a:path>
              </a:pathLst>
            </a:custGeom>
            <a:solidFill>
              <a:srgbClr val="FA9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Freeform 14"/>
            <p:cNvSpPr>
              <a:spLocks/>
            </p:cNvSpPr>
            <p:nvPr/>
          </p:nvSpPr>
          <p:spPr bwMode="auto">
            <a:xfrm>
              <a:off x="2392363" y="1312863"/>
              <a:ext cx="1322387" cy="825500"/>
            </a:xfrm>
            <a:custGeom>
              <a:avLst/>
              <a:gdLst>
                <a:gd name="T0" fmla="*/ 0 w 833"/>
                <a:gd name="T1" fmla="*/ 0 h 520"/>
                <a:gd name="T2" fmla="*/ 0 w 833"/>
                <a:gd name="T3" fmla="*/ 1310481250 h 520"/>
                <a:gd name="T4" fmla="*/ 2099290156 w 833"/>
                <a:gd name="T5" fmla="*/ 1310481250 h 520"/>
                <a:gd name="T6" fmla="*/ 0 w 833"/>
                <a:gd name="T7" fmla="*/ 0 h 5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3" h="520">
                  <a:moveTo>
                    <a:pt x="0" y="0"/>
                  </a:moveTo>
                  <a:lnTo>
                    <a:pt x="0" y="520"/>
                  </a:lnTo>
                  <a:lnTo>
                    <a:pt x="833" y="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Freeform 15"/>
            <p:cNvSpPr>
              <a:spLocks/>
            </p:cNvSpPr>
            <p:nvPr/>
          </p:nvSpPr>
          <p:spPr bwMode="auto">
            <a:xfrm>
              <a:off x="2392363" y="1312863"/>
              <a:ext cx="2649537" cy="825500"/>
            </a:xfrm>
            <a:custGeom>
              <a:avLst/>
              <a:gdLst>
                <a:gd name="T0" fmla="*/ 2147483646 w 1669"/>
                <a:gd name="T1" fmla="*/ 0 h 520"/>
                <a:gd name="T2" fmla="*/ 0 w 1669"/>
                <a:gd name="T3" fmla="*/ 0 h 520"/>
                <a:gd name="T4" fmla="*/ 2099290554 w 1669"/>
                <a:gd name="T5" fmla="*/ 1310481250 h 520"/>
                <a:gd name="T6" fmla="*/ 2147483646 w 1669"/>
                <a:gd name="T7" fmla="*/ 0 h 5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9" h="520">
                  <a:moveTo>
                    <a:pt x="1669" y="0"/>
                  </a:moveTo>
                  <a:lnTo>
                    <a:pt x="0" y="0"/>
                  </a:lnTo>
                  <a:lnTo>
                    <a:pt x="833" y="520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rgbClr val="FFA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Freeform 16"/>
            <p:cNvSpPr>
              <a:spLocks/>
            </p:cNvSpPr>
            <p:nvPr/>
          </p:nvSpPr>
          <p:spPr bwMode="auto">
            <a:xfrm>
              <a:off x="4308475" y="3490913"/>
              <a:ext cx="936625" cy="774700"/>
            </a:xfrm>
            <a:custGeom>
              <a:avLst/>
              <a:gdLst>
                <a:gd name="T0" fmla="*/ 2147483646 w 231"/>
                <a:gd name="T1" fmla="*/ 0 h 191"/>
                <a:gd name="T2" fmla="*/ 0 w 231"/>
                <a:gd name="T3" fmla="*/ 2147483646 h 191"/>
                <a:gd name="T4" fmla="*/ 2147483646 w 231"/>
                <a:gd name="T5" fmla="*/ 2147483646 h 191"/>
                <a:gd name="T6" fmla="*/ 2147483646 w 231"/>
                <a:gd name="T7" fmla="*/ 2147483646 h 191"/>
                <a:gd name="T8" fmla="*/ 2147483646 w 231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1" h="191">
                  <a:moveTo>
                    <a:pt x="172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231" y="191"/>
                    <a:pt x="231" y="191"/>
                    <a:pt x="231" y="191"/>
                  </a:cubicBezTo>
                  <a:cubicBezTo>
                    <a:pt x="231" y="189"/>
                    <a:pt x="231" y="187"/>
                    <a:pt x="231" y="184"/>
                  </a:cubicBezTo>
                  <a:cubicBezTo>
                    <a:pt x="231" y="115"/>
                    <a:pt x="211" y="54"/>
                    <a:pt x="172" y="0"/>
                  </a:cubicBezTo>
                  <a:close/>
                </a:path>
              </a:pathLst>
            </a:custGeom>
            <a:solidFill>
              <a:srgbClr val="3DC6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Freeform 17"/>
            <p:cNvSpPr>
              <a:spLocks/>
            </p:cNvSpPr>
            <p:nvPr/>
          </p:nvSpPr>
          <p:spPr bwMode="auto">
            <a:xfrm>
              <a:off x="3609975" y="3006725"/>
              <a:ext cx="1395413" cy="706438"/>
            </a:xfrm>
            <a:custGeom>
              <a:avLst/>
              <a:gdLst>
                <a:gd name="T0" fmla="*/ 2147483646 w 344"/>
                <a:gd name="T1" fmla="*/ 1714281427 h 174"/>
                <a:gd name="T2" fmla="*/ 2147483646 w 344"/>
                <a:gd name="T3" fmla="*/ 0 h 174"/>
                <a:gd name="T4" fmla="*/ 0 w 344"/>
                <a:gd name="T5" fmla="*/ 2147483646 h 174"/>
                <a:gd name="T6" fmla="*/ 2147483646 w 344"/>
                <a:gd name="T7" fmla="*/ 1961534727 h 174"/>
                <a:gd name="T8" fmla="*/ 2147483646 w 344"/>
                <a:gd name="T9" fmla="*/ 1714281427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" h="174">
                  <a:moveTo>
                    <a:pt x="333" y="104"/>
                  </a:moveTo>
                  <a:cubicBezTo>
                    <a:pt x="290" y="51"/>
                    <a:pt x="229" y="16"/>
                    <a:pt x="153" y="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44" y="119"/>
                    <a:pt x="344" y="119"/>
                    <a:pt x="344" y="119"/>
                  </a:cubicBezTo>
                  <a:cubicBezTo>
                    <a:pt x="340" y="114"/>
                    <a:pt x="337" y="109"/>
                    <a:pt x="333" y="104"/>
                  </a:cubicBezTo>
                  <a:close/>
                </a:path>
              </a:pathLst>
            </a:custGeom>
            <a:solidFill>
              <a:srgbClr val="91E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Freeform 18"/>
            <p:cNvSpPr>
              <a:spLocks/>
            </p:cNvSpPr>
            <p:nvPr/>
          </p:nvSpPr>
          <p:spPr bwMode="auto">
            <a:xfrm>
              <a:off x="3609975" y="3490913"/>
              <a:ext cx="1395413" cy="774700"/>
            </a:xfrm>
            <a:custGeom>
              <a:avLst/>
              <a:gdLst>
                <a:gd name="T0" fmla="*/ 2147483646 w 344"/>
                <a:gd name="T1" fmla="*/ 0 h 191"/>
                <a:gd name="T2" fmla="*/ 0 w 344"/>
                <a:gd name="T3" fmla="*/ 904821208 h 191"/>
                <a:gd name="T4" fmla="*/ 1958105179 w 344"/>
                <a:gd name="T5" fmla="*/ 1529971660 h 191"/>
                <a:gd name="T6" fmla="*/ 2147483646 w 344"/>
                <a:gd name="T7" fmla="*/ 2147483646 h 191"/>
                <a:gd name="T8" fmla="*/ 2147483646 w 344"/>
                <a:gd name="T9" fmla="*/ 0 h 191"/>
                <a:gd name="T10" fmla="*/ 2147483646 w 344"/>
                <a:gd name="T11" fmla="*/ 0 h 1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4" h="191">
                  <a:moveTo>
                    <a:pt x="344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49" y="59"/>
                    <a:pt x="89" y="71"/>
                    <a:pt x="119" y="93"/>
                  </a:cubicBezTo>
                  <a:cubicBezTo>
                    <a:pt x="153" y="118"/>
                    <a:pt x="170" y="151"/>
                    <a:pt x="172" y="191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Freeform 19"/>
            <p:cNvSpPr>
              <a:spLocks/>
            </p:cNvSpPr>
            <p:nvPr/>
          </p:nvSpPr>
          <p:spPr bwMode="auto">
            <a:xfrm>
              <a:off x="2916238" y="2203450"/>
              <a:ext cx="774700" cy="1509713"/>
            </a:xfrm>
            <a:custGeom>
              <a:avLst/>
              <a:gdLst>
                <a:gd name="T0" fmla="*/ 0 w 488"/>
                <a:gd name="T1" fmla="*/ 1449089530 h 951"/>
                <a:gd name="T2" fmla="*/ 965220638 w 488"/>
                <a:gd name="T3" fmla="*/ 2147483646 h 951"/>
                <a:gd name="T4" fmla="*/ 1229836250 w 488"/>
                <a:gd name="T5" fmla="*/ 0 h 951"/>
                <a:gd name="T6" fmla="*/ 0 w 488"/>
                <a:gd name="T7" fmla="*/ 1449089530 h 9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8" h="951">
                  <a:moveTo>
                    <a:pt x="0" y="575"/>
                  </a:moveTo>
                  <a:lnTo>
                    <a:pt x="383" y="951"/>
                  </a:lnTo>
                  <a:lnTo>
                    <a:pt x="488" y="0"/>
                  </a:lnTo>
                  <a:lnTo>
                    <a:pt x="0" y="575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Freeform 20"/>
            <p:cNvSpPr>
              <a:spLocks/>
            </p:cNvSpPr>
            <p:nvPr/>
          </p:nvSpPr>
          <p:spPr bwMode="auto">
            <a:xfrm>
              <a:off x="2916238" y="3116263"/>
              <a:ext cx="608012" cy="711200"/>
            </a:xfrm>
            <a:custGeom>
              <a:avLst/>
              <a:gdLst>
                <a:gd name="T0" fmla="*/ 0 w 150"/>
                <a:gd name="T1" fmla="*/ 2147483646 h 175"/>
                <a:gd name="T2" fmla="*/ 2147483646 w 150"/>
                <a:gd name="T3" fmla="*/ 2147483646 h 175"/>
                <a:gd name="T4" fmla="*/ 2147483646 w 150"/>
                <a:gd name="T5" fmla="*/ 2147483646 h 175"/>
                <a:gd name="T6" fmla="*/ 0 w 150"/>
                <a:gd name="T7" fmla="*/ 0 h 175"/>
                <a:gd name="T8" fmla="*/ 0 w 150"/>
                <a:gd name="T9" fmla="*/ 2147483646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175">
                  <a:moveTo>
                    <a:pt x="0" y="175"/>
                  </a:moveTo>
                  <a:cubicBezTo>
                    <a:pt x="61" y="156"/>
                    <a:pt x="109" y="146"/>
                    <a:pt x="142" y="146"/>
                  </a:cubicBezTo>
                  <a:cubicBezTo>
                    <a:pt x="145" y="146"/>
                    <a:pt x="148" y="147"/>
                    <a:pt x="150" y="1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5"/>
                  </a:ln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Freeform 21"/>
            <p:cNvSpPr>
              <a:spLocks/>
            </p:cNvSpPr>
            <p:nvPr/>
          </p:nvSpPr>
          <p:spPr bwMode="auto">
            <a:xfrm>
              <a:off x="3524250" y="2203450"/>
              <a:ext cx="1323975" cy="1509713"/>
            </a:xfrm>
            <a:custGeom>
              <a:avLst/>
              <a:gdLst>
                <a:gd name="T0" fmla="*/ 676250691 w 326"/>
                <a:gd name="T1" fmla="*/ 0 h 372"/>
                <a:gd name="T2" fmla="*/ 0 w 326"/>
                <a:gd name="T3" fmla="*/ 2147483646 h 372"/>
                <a:gd name="T4" fmla="*/ 2147483646 w 326"/>
                <a:gd name="T5" fmla="*/ 2147483646 h 372"/>
                <a:gd name="T6" fmla="*/ 2147483646 w 326"/>
                <a:gd name="T7" fmla="*/ 2147483646 h 372"/>
                <a:gd name="T8" fmla="*/ 2147483646 w 326"/>
                <a:gd name="T9" fmla="*/ 0 h 372"/>
                <a:gd name="T10" fmla="*/ 676250691 w 326"/>
                <a:gd name="T11" fmla="*/ 0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6" h="372">
                  <a:moveTo>
                    <a:pt x="41" y="0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Freeform 22"/>
            <p:cNvSpPr>
              <a:spLocks/>
            </p:cNvSpPr>
            <p:nvPr/>
          </p:nvSpPr>
          <p:spPr bwMode="auto">
            <a:xfrm>
              <a:off x="3732213" y="4330700"/>
              <a:ext cx="1050925" cy="974725"/>
            </a:xfrm>
            <a:custGeom>
              <a:avLst/>
              <a:gdLst>
                <a:gd name="T0" fmla="*/ 1580574969 w 259"/>
                <a:gd name="T1" fmla="*/ 1533997837 h 240"/>
                <a:gd name="T2" fmla="*/ 0 w 259"/>
                <a:gd name="T3" fmla="*/ 2094813988 h 240"/>
                <a:gd name="T4" fmla="*/ 2147483646 w 259"/>
                <a:gd name="T5" fmla="*/ 2147483646 h 240"/>
                <a:gd name="T6" fmla="*/ 2147483646 w 259"/>
                <a:gd name="T7" fmla="*/ 0 h 240"/>
                <a:gd name="T8" fmla="*/ 1580574969 w 259"/>
                <a:gd name="T9" fmla="*/ 153399783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" h="240">
                  <a:moveTo>
                    <a:pt x="96" y="93"/>
                  </a:moveTo>
                  <a:cubicBezTo>
                    <a:pt x="70" y="113"/>
                    <a:pt x="38" y="124"/>
                    <a:pt x="0" y="127"/>
                  </a:cubicBezTo>
                  <a:cubicBezTo>
                    <a:pt x="259" y="240"/>
                    <a:pt x="259" y="240"/>
                    <a:pt x="259" y="24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0" y="40"/>
                    <a:pt x="125" y="71"/>
                    <a:pt x="96" y="93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Freeform 23"/>
            <p:cNvSpPr>
              <a:spLocks/>
            </p:cNvSpPr>
            <p:nvPr/>
          </p:nvSpPr>
          <p:spPr bwMode="auto">
            <a:xfrm>
              <a:off x="4308475" y="4330700"/>
              <a:ext cx="931863" cy="974725"/>
            </a:xfrm>
            <a:custGeom>
              <a:avLst/>
              <a:gdLst>
                <a:gd name="T0" fmla="*/ 1920589901 w 230"/>
                <a:gd name="T1" fmla="*/ 2147483646 h 240"/>
                <a:gd name="T2" fmla="*/ 2147483646 w 230"/>
                <a:gd name="T3" fmla="*/ 0 h 240"/>
                <a:gd name="T4" fmla="*/ 0 w 230"/>
                <a:gd name="T5" fmla="*/ 0 h 240"/>
                <a:gd name="T6" fmla="*/ 1920589901 w 230"/>
                <a:gd name="T7" fmla="*/ 2147483646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0" h="240">
                  <a:moveTo>
                    <a:pt x="117" y="240"/>
                  </a:moveTo>
                  <a:cubicBezTo>
                    <a:pt x="188" y="181"/>
                    <a:pt x="225" y="101"/>
                    <a:pt x="2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7" y="240"/>
                  </a:lnTo>
                  <a:close/>
                </a:path>
              </a:pathLst>
            </a:custGeom>
            <a:solidFill>
              <a:srgbClr val="68C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24"/>
            <p:cNvSpPr>
              <a:spLocks/>
            </p:cNvSpPr>
            <p:nvPr/>
          </p:nvSpPr>
          <p:spPr bwMode="auto">
            <a:xfrm>
              <a:off x="3732213" y="4846638"/>
              <a:ext cx="1050925" cy="844550"/>
            </a:xfrm>
            <a:custGeom>
              <a:avLst/>
              <a:gdLst>
                <a:gd name="T0" fmla="*/ 0 w 259"/>
                <a:gd name="T1" fmla="*/ 2147483646 h 208"/>
                <a:gd name="T2" fmla="*/ 2147483646 w 259"/>
                <a:gd name="T3" fmla="*/ 1862955490 h 208"/>
                <a:gd name="T4" fmla="*/ 0 w 259"/>
                <a:gd name="T5" fmla="*/ 0 h 208"/>
                <a:gd name="T6" fmla="*/ 0 w 259"/>
                <a:gd name="T7" fmla="*/ 2147483646 h 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9" h="208">
                  <a:moveTo>
                    <a:pt x="0" y="208"/>
                  </a:moveTo>
                  <a:cubicBezTo>
                    <a:pt x="104" y="203"/>
                    <a:pt x="190" y="171"/>
                    <a:pt x="259" y="1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8"/>
                  </a:lnTo>
                  <a:close/>
                </a:path>
              </a:pathLst>
            </a:custGeom>
            <a:solidFill>
              <a:srgbClr val="22A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Freeform 25"/>
            <p:cNvSpPr>
              <a:spLocks/>
            </p:cNvSpPr>
            <p:nvPr/>
          </p:nvSpPr>
          <p:spPr bwMode="auto">
            <a:xfrm>
              <a:off x="2546350" y="4416425"/>
              <a:ext cx="1120775" cy="1136650"/>
            </a:xfrm>
            <a:custGeom>
              <a:avLst/>
              <a:gdLst>
                <a:gd name="T0" fmla="*/ 0 w 276"/>
                <a:gd name="T1" fmla="*/ 0 h 280"/>
                <a:gd name="T2" fmla="*/ 1187274317 w 276"/>
                <a:gd name="T3" fmla="*/ 2147483646 h 280"/>
                <a:gd name="T4" fmla="*/ 1187274317 w 276"/>
                <a:gd name="T5" fmla="*/ 2147483646 h 280"/>
                <a:gd name="T6" fmla="*/ 2147483646 w 276"/>
                <a:gd name="T7" fmla="*/ 1763281086 h 280"/>
                <a:gd name="T8" fmla="*/ 2147483646 w 276"/>
                <a:gd name="T9" fmla="*/ 1763281086 h 280"/>
                <a:gd name="T10" fmla="*/ 0 w 276"/>
                <a:gd name="T11" fmla="*/ 0 h 2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6" h="280">
                  <a:moveTo>
                    <a:pt x="0" y="0"/>
                  </a:moveTo>
                  <a:cubicBezTo>
                    <a:pt x="72" y="280"/>
                    <a:pt x="72" y="280"/>
                    <a:pt x="72" y="280"/>
                  </a:cubicBezTo>
                  <a:cubicBezTo>
                    <a:pt x="72" y="280"/>
                    <a:pt x="72" y="280"/>
                    <a:pt x="72" y="280"/>
                  </a:cubicBezTo>
                  <a:cubicBezTo>
                    <a:pt x="276" y="107"/>
                    <a:pt x="276" y="107"/>
                    <a:pt x="276" y="107"/>
                  </a:cubicBezTo>
                  <a:cubicBezTo>
                    <a:pt x="274" y="107"/>
                    <a:pt x="272" y="107"/>
                    <a:pt x="270" y="107"/>
                  </a:cubicBezTo>
                  <a:cubicBezTo>
                    <a:pt x="191" y="107"/>
                    <a:pt x="100" y="72"/>
                    <a:pt x="0" y="0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Freeform 26"/>
            <p:cNvSpPr>
              <a:spLocks/>
            </p:cNvSpPr>
            <p:nvPr/>
          </p:nvSpPr>
          <p:spPr bwMode="auto">
            <a:xfrm>
              <a:off x="2838450" y="4851400"/>
              <a:ext cx="828675" cy="844550"/>
            </a:xfrm>
            <a:custGeom>
              <a:avLst/>
              <a:gdLst>
                <a:gd name="T0" fmla="*/ 2147483646 w 204"/>
                <a:gd name="T1" fmla="*/ 2147483646 h 208"/>
                <a:gd name="T2" fmla="*/ 2147483646 w 204"/>
                <a:gd name="T3" fmla="*/ 2147483646 h 208"/>
                <a:gd name="T4" fmla="*/ 2147483646 w 204"/>
                <a:gd name="T5" fmla="*/ 0 h 208"/>
                <a:gd name="T6" fmla="*/ 0 w 204"/>
                <a:gd name="T7" fmla="*/ 2147483646 h 208"/>
                <a:gd name="T8" fmla="*/ 2147483646 w 204"/>
                <a:gd name="T9" fmla="*/ 2147483646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208">
                  <a:moveTo>
                    <a:pt x="189" y="208"/>
                  </a:moveTo>
                  <a:cubicBezTo>
                    <a:pt x="194" y="208"/>
                    <a:pt x="199" y="207"/>
                    <a:pt x="204" y="20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63" y="196"/>
                    <a:pt x="126" y="208"/>
                    <a:pt x="189" y="208"/>
                  </a:cubicBez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Freeform 27"/>
            <p:cNvSpPr>
              <a:spLocks/>
            </p:cNvSpPr>
            <p:nvPr/>
          </p:nvSpPr>
          <p:spPr bwMode="auto">
            <a:xfrm>
              <a:off x="2149475" y="4416425"/>
              <a:ext cx="688975" cy="1136650"/>
            </a:xfrm>
            <a:custGeom>
              <a:avLst/>
              <a:gdLst>
                <a:gd name="T0" fmla="*/ 0 w 170"/>
                <a:gd name="T1" fmla="*/ 2147483646 h 280"/>
                <a:gd name="T2" fmla="*/ 2147483646 w 170"/>
                <a:gd name="T3" fmla="*/ 2147483646 h 280"/>
                <a:gd name="T4" fmla="*/ 1609664451 w 170"/>
                <a:gd name="T5" fmla="*/ 0 h 280"/>
                <a:gd name="T6" fmla="*/ 0 w 170"/>
                <a:gd name="T7" fmla="*/ 2147483646 h 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" h="280">
                  <a:moveTo>
                    <a:pt x="0" y="190"/>
                  </a:moveTo>
                  <a:cubicBezTo>
                    <a:pt x="57" y="229"/>
                    <a:pt x="114" y="259"/>
                    <a:pt x="170" y="280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0" y="190"/>
                  </a:ln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96A80AD-E693-8540-9F06-473E0A276450}"/>
              </a:ext>
            </a:extLst>
          </p:cNvPr>
          <p:cNvSpPr txBox="1">
            <a:spLocks/>
          </p:cNvSpPr>
          <p:nvPr/>
        </p:nvSpPr>
        <p:spPr>
          <a:xfrm>
            <a:off x="1621971" y="1956501"/>
            <a:ext cx="9579429" cy="11465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>
            <a:norm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kern="0" dirty="0" err="1"/>
              <a:t>Seksyen</a:t>
            </a:r>
            <a:r>
              <a:rPr lang="en-US" b="1" kern="0" dirty="0"/>
              <a:t> 6: </a:t>
            </a:r>
            <a:r>
              <a:rPr lang="en-US" b="1" kern="0" dirty="0" err="1"/>
              <a:t>Prosiding</a:t>
            </a:r>
            <a:r>
              <a:rPr lang="en-US" b="1" kern="0" dirty="0"/>
              <a:t> </a:t>
            </a:r>
            <a:r>
              <a:rPr lang="en-US" b="1" kern="0" dirty="0" err="1"/>
              <a:t>undang-undang</a:t>
            </a:r>
            <a:r>
              <a:rPr lang="en-US" b="1" kern="0" dirty="0"/>
              <a:t> yang </a:t>
            </a:r>
            <a:r>
              <a:rPr lang="en-US" b="1" kern="0" dirty="0" err="1"/>
              <a:t>diambil</a:t>
            </a:r>
            <a:r>
              <a:rPr lang="en-US" b="1" kern="0" dirty="0"/>
              <a:t> </a:t>
            </a:r>
            <a:r>
              <a:rPr lang="en-US" b="1" kern="0" dirty="0" err="1"/>
              <a:t>sebelum</a:t>
            </a:r>
            <a:r>
              <a:rPr lang="en-US" b="1" kern="0" dirty="0"/>
              <a:t> </a:t>
            </a:r>
            <a:r>
              <a:rPr lang="en-US" b="1" kern="0" dirty="0" err="1"/>
              <a:t>berkuatkuasa</a:t>
            </a:r>
            <a:r>
              <a:rPr lang="en-US" b="1" kern="0" dirty="0"/>
              <a:t> </a:t>
            </a:r>
            <a:r>
              <a:rPr lang="en-US" b="1" kern="0" dirty="0" err="1"/>
              <a:t>pemansuhan</a:t>
            </a:r>
            <a:r>
              <a:rPr lang="en-US" b="1" kern="0" dirty="0"/>
              <a:t> </a:t>
            </a:r>
            <a:r>
              <a:rPr lang="en-US" b="1" kern="0" dirty="0" err="1"/>
              <a:t>boleh</a:t>
            </a:r>
            <a:r>
              <a:rPr lang="en-US" b="1" kern="0" dirty="0"/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dimulakan</a:t>
            </a:r>
            <a:r>
              <a:rPr lang="en-US" b="1" kern="0" dirty="0">
                <a:solidFill>
                  <a:srgbClr val="FF0000"/>
                </a:solidFill>
              </a:rPr>
              <a:t>, </a:t>
            </a:r>
            <a:r>
              <a:rPr lang="en-US" b="1" kern="0" dirty="0" err="1">
                <a:solidFill>
                  <a:srgbClr val="FF0000"/>
                </a:solidFill>
              </a:rPr>
              <a:t>diteruskan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atau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dikuatkuasakan</a:t>
            </a:r>
            <a:r>
              <a:rPr lang="en-US" b="1" kern="0" dirty="0">
                <a:solidFill>
                  <a:srgbClr val="FF0000"/>
                </a:solidFill>
              </a:rPr>
              <a:t> di </a:t>
            </a:r>
            <a:r>
              <a:rPr lang="en-US" b="1" kern="0" dirty="0" err="1">
                <a:solidFill>
                  <a:srgbClr val="FF0000"/>
                </a:solidFill>
              </a:rPr>
              <a:t>bawah</a:t>
            </a:r>
            <a:r>
              <a:rPr lang="en-US" b="1" kern="0" dirty="0">
                <a:solidFill>
                  <a:srgbClr val="FF0000"/>
                </a:solidFill>
              </a:rPr>
              <a:t> AKJ 1967 [</a:t>
            </a:r>
            <a:r>
              <a:rPr lang="en-US" b="1" kern="0" dirty="0" err="1">
                <a:solidFill>
                  <a:srgbClr val="FF0000"/>
                </a:solidFill>
              </a:rPr>
              <a:t>Akta</a:t>
            </a:r>
            <a:r>
              <a:rPr lang="en-US" b="1" kern="0" dirty="0">
                <a:solidFill>
                  <a:srgbClr val="FF0000"/>
                </a:solidFill>
              </a:rPr>
              <a:t> 139]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8FB193B-D145-E947-ADC4-82534E231BD0}"/>
              </a:ext>
            </a:extLst>
          </p:cNvPr>
          <p:cNvSpPr txBox="1">
            <a:spLocks/>
          </p:cNvSpPr>
          <p:nvPr/>
        </p:nvSpPr>
        <p:spPr>
          <a:xfrm>
            <a:off x="1600200" y="3461657"/>
            <a:ext cx="9601200" cy="9927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Siasatan</a:t>
            </a:r>
            <a:r>
              <a:rPr lang="en-US" dirty="0"/>
              <a:t>, </a:t>
            </a:r>
            <a:r>
              <a:rPr lang="en-US" dirty="0" err="1"/>
              <a:t>kompaun</a:t>
            </a:r>
            <a:r>
              <a:rPr lang="en-US" dirty="0"/>
              <a:t> dan </a:t>
            </a:r>
            <a:r>
              <a:rPr lang="en-US" dirty="0" err="1"/>
              <a:t>pendakwaan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kern="0" dirty="0"/>
              <a:t>di </a:t>
            </a:r>
            <a:r>
              <a:rPr lang="en-US" kern="0" dirty="0" err="1"/>
              <a:t>bawah</a:t>
            </a:r>
            <a:r>
              <a:rPr lang="en-US" kern="0" dirty="0"/>
              <a:t> AKJ 1967 [</a:t>
            </a:r>
            <a:r>
              <a:rPr lang="en-US" kern="0" dirty="0" err="1"/>
              <a:t>Akta</a:t>
            </a:r>
            <a:r>
              <a:rPr lang="en-US" kern="0" dirty="0"/>
              <a:t> 139] </a:t>
            </a:r>
            <a:r>
              <a:rPr lang="en-US" dirty="0" err="1"/>
              <a:t>hendaklah</a:t>
            </a:r>
            <a:r>
              <a:rPr lang="en-US" dirty="0"/>
              <a:t> </a:t>
            </a:r>
            <a:r>
              <a:rPr lang="en-US" dirty="0" err="1"/>
              <a:t>diteruskan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.</a:t>
            </a:r>
          </a:p>
        </p:txBody>
      </p:sp>
      <p:pic>
        <p:nvPicPr>
          <p:cNvPr id="22" name="Picture 4" descr="Computer Icons Lady Justice Measuring Scales Judge, lawyer, angle, people  png | PNGEgg">
            <a:extLst>
              <a:ext uri="{FF2B5EF4-FFF2-40B4-BE49-F238E27FC236}">
                <a16:creationId xmlns:a16="http://schemas.microsoft.com/office/drawing/2014/main" xmlns="" id="{C7072A47-F0EA-D942-9BB2-69DDFFEF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9" b="95000" l="10000" r="90000">
                        <a14:foregroundMark x1="49778" y1="4074" x2="49778" y2="13704"/>
                        <a14:foregroundMark x1="49778" y1="13704" x2="37333" y2="14259"/>
                        <a14:foregroundMark x1="37333" y1="14259" x2="31889" y2="19259"/>
                        <a14:foregroundMark x1="31889" y1="19259" x2="30222" y2="19630"/>
                        <a14:foregroundMark x1="31000" y1="27963" x2="23000" y2="64630"/>
                        <a14:foregroundMark x1="50111" y1="33704" x2="49444" y2="95000"/>
                        <a14:foregroundMark x1="49444" y1="95000" x2="49111" y2="94259"/>
                        <a14:foregroundMark x1="60778" y1="63519" x2="69333" y2="62407"/>
                        <a14:foregroundMark x1="69333" y1="62407" x2="74333" y2="6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397" y="4749662"/>
            <a:ext cx="2492829" cy="149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B0D911DE-0F7B-0C4E-92E9-63997BA10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10" y="4617720"/>
            <a:ext cx="1670180" cy="18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Annual report - Free marketing icons">
            <a:extLst>
              <a:ext uri="{FF2B5EF4-FFF2-40B4-BE49-F238E27FC236}">
                <a16:creationId xmlns:a16="http://schemas.microsoft.com/office/drawing/2014/main" xmlns="" id="{9015180A-17CA-F749-8FC5-F8529271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694854"/>
            <a:ext cx="1477346" cy="14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0D0E168-C259-4073-AC2C-CA5E111BFE59}"/>
              </a:ext>
            </a:extLst>
          </p:cNvPr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2B00232-600F-4B82-80DB-1FAA780D3620}"/>
                </a:ext>
              </a:extLst>
            </p:cNvPr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32">
              <a:extLst>
                <a:ext uri="{FF2B5EF4-FFF2-40B4-BE49-F238E27FC236}">
                  <a16:creationId xmlns:a16="http://schemas.microsoft.com/office/drawing/2014/main" xmlns="" id="{7DF23282-85DD-4ABC-8406-D3EB432789AF}"/>
                </a:ext>
              </a:extLst>
            </p:cNvPr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8" name="Rounded Rectangle 33">
              <a:extLst>
                <a:ext uri="{FF2B5EF4-FFF2-40B4-BE49-F238E27FC236}">
                  <a16:creationId xmlns:a16="http://schemas.microsoft.com/office/drawing/2014/main" xmlns="" id="{8713D8CC-2F19-4F00-AF59-D26881017570}"/>
                </a:ext>
              </a:extLst>
            </p:cNvPr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9" name="Rounded Rectangle 35">
              <a:extLst>
                <a:ext uri="{FF2B5EF4-FFF2-40B4-BE49-F238E27FC236}">
                  <a16:creationId xmlns:a16="http://schemas.microsoft.com/office/drawing/2014/main" xmlns="" id="{F3AC6116-199F-449D-8671-12CDFE138BEF}"/>
                </a:ext>
              </a:extLst>
            </p:cNvPr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30" name="Rounded Rectangle 41">
              <a:extLst>
                <a:ext uri="{FF2B5EF4-FFF2-40B4-BE49-F238E27FC236}">
                  <a16:creationId xmlns:a16="http://schemas.microsoft.com/office/drawing/2014/main" xmlns="" id="{C4AD3B13-8148-4FBC-9491-09D725DC63CE}"/>
                </a:ext>
              </a:extLst>
            </p:cNvPr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31" name="Rounded Rectangle 42">
              <a:extLst>
                <a:ext uri="{FF2B5EF4-FFF2-40B4-BE49-F238E27FC236}">
                  <a16:creationId xmlns:a16="http://schemas.microsoft.com/office/drawing/2014/main" xmlns="" id="{34B06CD8-F285-46F7-9C71-6257E6C3A9C1}"/>
                </a:ext>
              </a:extLst>
            </p:cNvPr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32" name="Rounded Rectangle 43">
              <a:extLst>
                <a:ext uri="{FF2B5EF4-FFF2-40B4-BE49-F238E27FC236}">
                  <a16:creationId xmlns:a16="http://schemas.microsoft.com/office/drawing/2014/main" xmlns="" id="{4D8555E0-FCEE-4657-85EB-70A9244B2F8F}"/>
                </a:ext>
              </a:extLst>
            </p:cNvPr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</p:spTree>
    <p:extLst>
      <p:ext uri="{BB962C8B-B14F-4D97-AF65-F5344CB8AC3E}">
        <p14:creationId xmlns:p14="http://schemas.microsoft.com/office/powerpoint/2010/main" val="200717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FBF4F-BF4D-B54A-ADDB-08F29E5B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91916"/>
            <a:ext cx="4190999" cy="1723549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PERUNTUKAN AKJ 1967 YANG DI BAWA MASUK KE DALAM AKKP (PINDAAN)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EF8394-C694-7445-BA28-FDE11A2C9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0" y="2384886"/>
            <a:ext cx="5334000" cy="36933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2400" dirty="0" err="1"/>
              <a:t>Perakuan</a:t>
            </a:r>
            <a:r>
              <a:rPr lang="en-US" sz="2400" dirty="0"/>
              <a:t> </a:t>
            </a:r>
            <a:r>
              <a:rPr lang="en-US" sz="2400" dirty="0" err="1"/>
              <a:t>Kelayakan</a:t>
            </a:r>
            <a:r>
              <a:rPr lang="en-US" sz="2400" dirty="0"/>
              <a:t> </a:t>
            </a:r>
            <a:r>
              <a:rPr lang="en-US" sz="2400" dirty="0" err="1"/>
              <a:t>Jentera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2BC472-65C0-0D4B-A456-114B1D90BC9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12</a:t>
            </a:fld>
            <a:endParaRPr lang="en-MY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F2B8A168-117F-EE42-AAB5-5E78206E7177}"/>
              </a:ext>
            </a:extLst>
          </p:cNvPr>
          <p:cNvSpPr txBox="1">
            <a:spLocks/>
          </p:cNvSpPr>
          <p:nvPr/>
        </p:nvSpPr>
        <p:spPr>
          <a:xfrm>
            <a:off x="5181600" y="1119932"/>
            <a:ext cx="533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0" dirty="0" err="1"/>
              <a:t>Pemasangan</a:t>
            </a:r>
            <a:r>
              <a:rPr lang="en-US" sz="2400" kern="0" dirty="0"/>
              <a:t> </a:t>
            </a:r>
            <a:r>
              <a:rPr lang="en-US" sz="2400" kern="0" dirty="0" err="1"/>
              <a:t>Jentera</a:t>
            </a:r>
            <a:endParaRPr lang="en-US" sz="2400" kern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2280B20A-02F3-4F4A-B044-197CE86C15D9}"/>
              </a:ext>
            </a:extLst>
          </p:cNvPr>
          <p:cNvSpPr txBox="1">
            <a:spLocks/>
          </p:cNvSpPr>
          <p:nvPr/>
        </p:nvSpPr>
        <p:spPr>
          <a:xfrm>
            <a:off x="5181600" y="1745665"/>
            <a:ext cx="533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0" dirty="0" err="1"/>
              <a:t>Pemeriksaan</a:t>
            </a:r>
            <a:r>
              <a:rPr lang="en-US" sz="2400" kern="0" dirty="0"/>
              <a:t> </a:t>
            </a:r>
            <a:r>
              <a:rPr lang="en-US" sz="2400" kern="0" dirty="0" err="1"/>
              <a:t>Jentera</a:t>
            </a:r>
            <a:endParaRPr lang="en-US" sz="2400" kern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95DCE9F7-1A67-F64C-B70C-DCD59ADFFD8F}"/>
              </a:ext>
            </a:extLst>
          </p:cNvPr>
          <p:cNvSpPr txBox="1">
            <a:spLocks/>
          </p:cNvSpPr>
          <p:nvPr/>
        </p:nvSpPr>
        <p:spPr>
          <a:xfrm>
            <a:off x="5181600" y="3053596"/>
            <a:ext cx="533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0" dirty="0"/>
              <a:t>Skim </a:t>
            </a:r>
            <a:r>
              <a:rPr lang="en-US" sz="2400" kern="0" dirty="0" err="1"/>
              <a:t>Pemeriksaan</a:t>
            </a:r>
            <a:r>
              <a:rPr lang="en-US" sz="2400" kern="0" dirty="0"/>
              <a:t> Khas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1BFFCE5-BF9C-8D49-A168-85179C654F05}"/>
              </a:ext>
            </a:extLst>
          </p:cNvPr>
          <p:cNvSpPr txBox="1">
            <a:spLocks/>
          </p:cNvSpPr>
          <p:nvPr/>
        </p:nvSpPr>
        <p:spPr>
          <a:xfrm>
            <a:off x="5181600" y="3652353"/>
            <a:ext cx="533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0"/>
              <a:t>Notis menduduki tempat kerja</a:t>
            </a:r>
            <a:endParaRPr lang="en-US" sz="2400" kern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ABFF6956-0EED-6644-9635-48F4085945C2}"/>
              </a:ext>
            </a:extLst>
          </p:cNvPr>
          <p:cNvSpPr txBox="1">
            <a:spLocks/>
          </p:cNvSpPr>
          <p:nvPr/>
        </p:nvSpPr>
        <p:spPr>
          <a:xfrm>
            <a:off x="5181600" y="4267200"/>
            <a:ext cx="533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0" dirty="0"/>
              <a:t>Orang </a:t>
            </a:r>
            <a:r>
              <a:rPr lang="en-US" sz="2400" kern="0" dirty="0" err="1"/>
              <a:t>Berlesen</a:t>
            </a:r>
            <a:endParaRPr lang="en-US" sz="2400" kern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495D69CE-5510-D64C-B627-C8589F5E4925}"/>
              </a:ext>
            </a:extLst>
          </p:cNvPr>
          <p:cNvSpPr txBox="1">
            <a:spLocks/>
          </p:cNvSpPr>
          <p:nvPr/>
        </p:nvSpPr>
        <p:spPr>
          <a:xfrm>
            <a:off x="5181600" y="4865523"/>
            <a:ext cx="533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0" dirty="0" err="1"/>
              <a:t>Perintah</a:t>
            </a:r>
            <a:r>
              <a:rPr lang="en-US" sz="2400" kern="0" dirty="0"/>
              <a:t> Khas </a:t>
            </a:r>
            <a:r>
              <a:rPr lang="en-US" sz="2400" kern="0" dirty="0" err="1"/>
              <a:t>Ketua</a:t>
            </a:r>
            <a:r>
              <a:rPr lang="en-US" sz="2400" kern="0" dirty="0"/>
              <a:t> </a:t>
            </a:r>
            <a:r>
              <a:rPr lang="en-US" sz="2400" kern="0" dirty="0" err="1"/>
              <a:t>Pengarah</a:t>
            </a:r>
            <a:endParaRPr lang="en-US" sz="2400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54BC81C-536A-4C8E-B809-EB626756E9C7}"/>
              </a:ext>
            </a:extLst>
          </p:cNvPr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0061E57-F931-429A-8002-A592E933F333}"/>
                </a:ext>
              </a:extLst>
            </p:cNvPr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32">
              <a:extLst>
                <a:ext uri="{FF2B5EF4-FFF2-40B4-BE49-F238E27FC236}">
                  <a16:creationId xmlns:a16="http://schemas.microsoft.com/office/drawing/2014/main" xmlns="" id="{D59F83D0-FE4E-449A-98F2-E120ECBFC413}"/>
                </a:ext>
              </a:extLst>
            </p:cNvPr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5" name="Rounded Rectangle 33">
              <a:extLst>
                <a:ext uri="{FF2B5EF4-FFF2-40B4-BE49-F238E27FC236}">
                  <a16:creationId xmlns:a16="http://schemas.microsoft.com/office/drawing/2014/main" xmlns="" id="{737469B8-510E-47F8-8385-09356776CBEC}"/>
                </a:ext>
              </a:extLst>
            </p:cNvPr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6" name="Rounded Rectangle 35">
              <a:extLst>
                <a:ext uri="{FF2B5EF4-FFF2-40B4-BE49-F238E27FC236}">
                  <a16:creationId xmlns:a16="http://schemas.microsoft.com/office/drawing/2014/main" xmlns="" id="{4B244F19-42B6-43C7-B6BF-CC2163986945}"/>
                </a:ext>
              </a:extLst>
            </p:cNvPr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xmlns="" id="{82A21EF1-3861-48D9-9006-09AC100B02AA}"/>
                </a:ext>
              </a:extLst>
            </p:cNvPr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8" name="Rounded Rectangle 42">
              <a:extLst>
                <a:ext uri="{FF2B5EF4-FFF2-40B4-BE49-F238E27FC236}">
                  <a16:creationId xmlns:a16="http://schemas.microsoft.com/office/drawing/2014/main" xmlns="" id="{47EE41E2-036F-40CC-A9A2-18DF72DC2156}"/>
                </a:ext>
              </a:extLst>
            </p:cNvPr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9" name="Rounded Rectangle 43">
              <a:extLst>
                <a:ext uri="{FF2B5EF4-FFF2-40B4-BE49-F238E27FC236}">
                  <a16:creationId xmlns:a16="http://schemas.microsoft.com/office/drawing/2014/main" xmlns="" id="{6CE2CCA9-522C-456F-BB88-803B8C0C7511}"/>
                </a:ext>
              </a:extLst>
            </p:cNvPr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</p:spTree>
    <p:extLst>
      <p:ext uri="{BB962C8B-B14F-4D97-AF65-F5344CB8AC3E}">
        <p14:creationId xmlns:p14="http://schemas.microsoft.com/office/powerpoint/2010/main" val="366714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4;p1" descr="Desk with computer, phone, books, etc.">
            <a:extLst>
              <a:ext uri="{FF2B5EF4-FFF2-40B4-BE49-F238E27FC236}">
                <a16:creationId xmlns:a16="http://schemas.microsoft.com/office/drawing/2014/main" xmlns="" id="{9FA3ED56-CDF2-B545-9790-F835707F669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9400" y="1393371"/>
            <a:ext cx="5197561" cy="360431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3AB3C-DFD7-404D-8942-B6A99C484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7162800" cy="2031325"/>
          </a:xfrm>
        </p:spPr>
        <p:txBody>
          <a:bodyPr/>
          <a:lstStyle/>
          <a:p>
            <a:r>
              <a:rPr lang="en-US" sz="4400" b="1" dirty="0"/>
              <a:t>PINDAAN AKKP, </a:t>
            </a:r>
            <a:br>
              <a:rPr lang="en-US" sz="4400" b="1" dirty="0"/>
            </a:br>
            <a:r>
              <a:rPr lang="en-US" sz="4400" b="1" dirty="0"/>
              <a:t>APAKAH IMPAKNYA KEPADA INDUSTRI?</a:t>
            </a:r>
          </a:p>
        </p:txBody>
      </p:sp>
    </p:spTree>
    <p:extLst>
      <p:ext uri="{BB962C8B-B14F-4D97-AF65-F5344CB8AC3E}">
        <p14:creationId xmlns:p14="http://schemas.microsoft.com/office/powerpoint/2010/main" val="4252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F298D6-322E-E84C-8797-8BAC446A31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14</a:t>
            </a:fld>
            <a:endParaRPr lang="en-MY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002431CF-BCB8-5142-B5B4-F770DFAEA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142496"/>
              </p:ext>
            </p:extLst>
          </p:nvPr>
        </p:nvGraphicFramePr>
        <p:xfrm>
          <a:off x="6629399" y="1371600"/>
          <a:ext cx="4876801" cy="486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09EC8667-92EF-CE4D-99D3-5CB8B079C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338888"/>
              </p:ext>
            </p:extLst>
          </p:nvPr>
        </p:nvGraphicFramePr>
        <p:xfrm>
          <a:off x="914400" y="1371600"/>
          <a:ext cx="4876801" cy="486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object 4">
            <a:extLst>
              <a:ext uri="{FF2B5EF4-FFF2-40B4-BE49-F238E27FC236}">
                <a16:creationId xmlns:a16="http://schemas.microsoft.com/office/drawing/2014/main" xmlns="" id="{35F66845-A828-074F-906F-375DF648F2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10820400" cy="4430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n-AU" sz="28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PERUNTUKAN UTAMA DALAM AKKP (PINDAAN) 2022</a:t>
            </a:r>
            <a:endParaRPr sz="2800" b="1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DB81804-5F36-4100-ABC9-60D9DA316129}"/>
              </a:ext>
            </a:extLst>
          </p:cNvPr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0D1E512-3D58-4063-BA4B-CC3A6D4FCE11}"/>
                </a:ext>
              </a:extLst>
            </p:cNvPr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32">
              <a:extLst>
                <a:ext uri="{FF2B5EF4-FFF2-40B4-BE49-F238E27FC236}">
                  <a16:creationId xmlns:a16="http://schemas.microsoft.com/office/drawing/2014/main" xmlns="" id="{4524394F-E7A6-4A94-AF53-6C09F7A5CACC}"/>
                </a:ext>
              </a:extLst>
            </p:cNvPr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2" name="Rounded Rectangle 33">
              <a:extLst>
                <a:ext uri="{FF2B5EF4-FFF2-40B4-BE49-F238E27FC236}">
                  <a16:creationId xmlns:a16="http://schemas.microsoft.com/office/drawing/2014/main" xmlns="" id="{5B213847-E42B-46E8-A90B-4A0FA9CE91B9}"/>
                </a:ext>
              </a:extLst>
            </p:cNvPr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3" name="Rounded Rectangle 35">
              <a:extLst>
                <a:ext uri="{FF2B5EF4-FFF2-40B4-BE49-F238E27FC236}">
                  <a16:creationId xmlns:a16="http://schemas.microsoft.com/office/drawing/2014/main" xmlns="" id="{D1E4FF5A-4ACA-4607-8859-4E500A63FF71}"/>
                </a:ext>
              </a:extLst>
            </p:cNvPr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4" name="Rounded Rectangle 41">
              <a:extLst>
                <a:ext uri="{FF2B5EF4-FFF2-40B4-BE49-F238E27FC236}">
                  <a16:creationId xmlns:a16="http://schemas.microsoft.com/office/drawing/2014/main" xmlns="" id="{9948D2E1-6508-49C3-ABF4-0D5F922AAF64}"/>
                </a:ext>
              </a:extLst>
            </p:cNvPr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5" name="Rounded Rectangle 42">
              <a:extLst>
                <a:ext uri="{FF2B5EF4-FFF2-40B4-BE49-F238E27FC236}">
                  <a16:creationId xmlns:a16="http://schemas.microsoft.com/office/drawing/2014/main" xmlns="" id="{800AE017-7DF8-482C-9938-D8136B4FBAB7}"/>
                </a:ext>
              </a:extLst>
            </p:cNvPr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6" name="Rounded Rectangle 43">
              <a:extLst>
                <a:ext uri="{FF2B5EF4-FFF2-40B4-BE49-F238E27FC236}">
                  <a16:creationId xmlns:a16="http://schemas.microsoft.com/office/drawing/2014/main" xmlns="" id="{948E1DBE-C1D6-4555-BC26-979FED0DA55E}"/>
                </a:ext>
              </a:extLst>
            </p:cNvPr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</p:spTree>
    <p:extLst>
      <p:ext uri="{BB962C8B-B14F-4D97-AF65-F5344CB8AC3E}">
        <p14:creationId xmlns:p14="http://schemas.microsoft.com/office/powerpoint/2010/main" val="893470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76300" y="1179927"/>
            <a:ext cx="5793191" cy="4542280"/>
            <a:chOff x="609599" y="2417253"/>
            <a:chExt cx="3878669" cy="2480503"/>
          </a:xfrm>
        </p:grpSpPr>
        <p:sp>
          <p:nvSpPr>
            <p:cNvPr id="2" name="Rectangle 1"/>
            <p:cNvSpPr/>
            <p:nvPr/>
          </p:nvSpPr>
          <p:spPr>
            <a:xfrm>
              <a:off x="609599" y="2590799"/>
              <a:ext cx="3878669" cy="2306957"/>
            </a:xfrm>
            <a:prstGeom prst="rect">
              <a:avLst/>
            </a:prstGeom>
            <a:solidFill>
              <a:schemeClr val="bg1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5771" y="4086255"/>
              <a:ext cx="3223215" cy="655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dirty="0" err="1">
                  <a:latin typeface="Arial" panose="020B0604020202020204" pitchFamily="34" charset="0"/>
                  <a:cs typeface="Arial" panose="020B0604020202020204" pitchFamily="34" charset="0"/>
                </a:rPr>
                <a:t>Terpakai</a:t>
              </a:r>
              <a:r>
                <a:rPr lang="en-MY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dirty="0" err="1">
                  <a:latin typeface="Arial" panose="020B0604020202020204" pitchFamily="34" charset="0"/>
                  <a:cs typeface="Arial" panose="020B0604020202020204" pitchFamily="34" charset="0"/>
                </a:rPr>
                <a:t>kepada</a:t>
              </a:r>
              <a:r>
                <a:rPr lang="en-MY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dirty="0" err="1">
                  <a:latin typeface="Arial" panose="020B0604020202020204" pitchFamily="34" charset="0"/>
                  <a:cs typeface="Arial" panose="020B0604020202020204" pitchFamily="34" charset="0"/>
                </a:rPr>
                <a:t>semua</a:t>
              </a:r>
              <a:r>
                <a:rPr lang="en-MY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dirty="0" err="1">
                  <a:latin typeface="Arial" panose="020B0604020202020204" pitchFamily="34" charset="0"/>
                  <a:cs typeface="Arial" panose="020B0604020202020204" pitchFamily="34" charset="0"/>
                </a:rPr>
                <a:t>tempat</a:t>
              </a:r>
              <a:r>
                <a:rPr lang="en-MY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dirty="0" err="1">
                  <a:latin typeface="Arial" panose="020B0604020202020204" pitchFamily="34" charset="0"/>
                  <a:cs typeface="Arial" panose="020B0604020202020204" pitchFamily="34" charset="0"/>
                </a:rPr>
                <a:t>kerja</a:t>
              </a:r>
              <a:r>
                <a:rPr lang="en-MY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kecuali</a:t>
              </a:r>
              <a:endParaRPr lang="en-MY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MY" dirty="0" err="1">
                  <a:latin typeface="Arial" panose="020B0604020202020204" pitchFamily="34" charset="0"/>
                  <a:cs typeface="Arial" panose="020B0604020202020204" pitchFamily="34" charset="0"/>
                </a:rPr>
                <a:t>Pekhidmat</a:t>
              </a:r>
              <a:r>
                <a:rPr lang="en-MY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dirty="0" err="1">
                  <a:latin typeface="Arial" panose="020B0604020202020204" pitchFamily="34" charset="0"/>
                  <a:cs typeface="Arial" panose="020B0604020202020204" pitchFamily="34" charset="0"/>
                </a:rPr>
                <a:t>domestik</a:t>
              </a:r>
              <a:endParaRPr lang="en-MY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MY" dirty="0" err="1">
                  <a:latin typeface="Arial" panose="020B0604020202020204" pitchFamily="34" charset="0"/>
                  <a:cs typeface="Arial" panose="020B0604020202020204" pitchFamily="34" charset="0"/>
                </a:rPr>
                <a:t>Angkatan</a:t>
              </a:r>
              <a:r>
                <a:rPr lang="en-MY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dirty="0" err="1">
                  <a:latin typeface="Arial" panose="020B0604020202020204" pitchFamily="34" charset="0"/>
                  <a:cs typeface="Arial" panose="020B0604020202020204" pitchFamily="34" charset="0"/>
                </a:rPr>
                <a:t>Tentera</a:t>
              </a:r>
              <a:r>
                <a:rPr lang="en-MY" dirty="0">
                  <a:latin typeface="Arial" panose="020B0604020202020204" pitchFamily="34" charset="0"/>
                  <a:cs typeface="Arial" panose="020B0604020202020204" pitchFamily="34" charset="0"/>
                </a:rPr>
                <a:t> Malaysia (ATM)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MY" dirty="0" err="1">
                  <a:latin typeface="Arial" panose="020B0604020202020204" pitchFamily="34" charset="0"/>
                  <a:cs typeface="Arial" panose="020B0604020202020204" pitchFamily="34" charset="0"/>
                </a:rPr>
                <a:t>Pekerjaan</a:t>
              </a:r>
              <a:r>
                <a:rPr lang="en-MY" dirty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MY" dirty="0" err="1">
                  <a:latin typeface="Arial" panose="020B0604020202020204" pitchFamily="34" charset="0"/>
                  <a:cs typeface="Arial" panose="020B0604020202020204" pitchFamily="34" charset="0"/>
                </a:rPr>
                <a:t>atas</a:t>
              </a:r>
              <a:r>
                <a:rPr lang="en-MY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dirty="0" err="1">
                  <a:latin typeface="Arial" panose="020B0604020202020204" pitchFamily="34" charset="0"/>
                  <a:cs typeface="Arial" panose="020B0604020202020204" pitchFamily="34" charset="0"/>
                </a:rPr>
                <a:t>kapal</a:t>
              </a:r>
              <a:endParaRPr lang="en-MY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2"/>
            <a:stretch/>
          </p:blipFill>
          <p:spPr>
            <a:xfrm>
              <a:off x="1035564" y="2676951"/>
              <a:ext cx="2327323" cy="120924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78618" y="2417253"/>
              <a:ext cx="1630891" cy="31934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MY" sz="3200" b="1" dirty="0" err="1">
                  <a:solidFill>
                    <a:schemeClr val="bg1"/>
                  </a:solidFill>
                </a:rPr>
                <a:t>Pemakaian</a:t>
              </a:r>
              <a:endParaRPr lang="en-MY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  <p:sp>
        <p:nvSpPr>
          <p:cNvPr id="5" name="Hexagon 4"/>
          <p:cNvSpPr/>
          <p:nvPr/>
        </p:nvSpPr>
        <p:spPr>
          <a:xfrm>
            <a:off x="568918" y="1209421"/>
            <a:ext cx="767373" cy="562180"/>
          </a:xfrm>
          <a:prstGeom prst="hexagon">
            <a:avLst/>
          </a:prstGeom>
          <a:solidFill>
            <a:srgbClr val="4B2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15</a:t>
            </a:fld>
            <a:endParaRPr lang="en-MY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3AB1D5-0D06-2641-BF4A-1474F7CDF48D}"/>
              </a:ext>
            </a:extLst>
          </p:cNvPr>
          <p:cNvSpPr txBox="1"/>
          <p:nvPr/>
        </p:nvSpPr>
        <p:spPr>
          <a:xfrm>
            <a:off x="5213880" y="813542"/>
            <a:ext cx="4693920" cy="33547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nn-NO" sz="2800" u="sng" dirty="0" err="1"/>
              <a:t>Pindaan</a:t>
            </a:r>
            <a:r>
              <a:rPr lang="nn-NO" dirty="0"/>
              <a:t> </a:t>
            </a:r>
          </a:p>
          <a:p>
            <a:pPr algn="just"/>
            <a:r>
              <a:rPr lang="nn-NO" dirty="0"/>
              <a:t>S1(2) </a:t>
            </a:r>
            <a:r>
              <a:rPr lang="nn-NO" dirty="0" err="1"/>
              <a:t>Tertakluk</a:t>
            </a:r>
            <a:r>
              <a:rPr lang="nn-NO" dirty="0"/>
              <a:t> </a:t>
            </a:r>
            <a:r>
              <a:rPr lang="nn-NO" dirty="0" err="1"/>
              <a:t>kepada</a:t>
            </a:r>
            <a:r>
              <a:rPr lang="nn-NO" dirty="0"/>
              <a:t> </a:t>
            </a:r>
            <a:r>
              <a:rPr lang="nn-NO" dirty="0" err="1"/>
              <a:t>subseksyen</a:t>
            </a:r>
            <a:r>
              <a:rPr lang="nn-NO" dirty="0"/>
              <a:t> (3), Akta </a:t>
            </a:r>
            <a:r>
              <a:rPr lang="nn-NO" dirty="0" err="1"/>
              <a:t>ini</a:t>
            </a:r>
            <a:r>
              <a:rPr lang="nn-NO" dirty="0"/>
              <a:t> </a:t>
            </a:r>
            <a:r>
              <a:rPr lang="en-AU" dirty="0" err="1"/>
              <a:t>hendaklah</a:t>
            </a:r>
            <a:r>
              <a:rPr lang="en-AU" dirty="0"/>
              <a:t> </a:t>
            </a:r>
            <a:r>
              <a:rPr lang="en-AU" dirty="0" err="1"/>
              <a:t>terpakai</a:t>
            </a:r>
            <a:r>
              <a:rPr lang="en-AU" dirty="0"/>
              <a:t> </a:t>
            </a:r>
            <a:r>
              <a:rPr lang="en-AU" dirty="0" err="1"/>
              <a:t>bagi</a:t>
            </a:r>
            <a:r>
              <a:rPr lang="en-AU" dirty="0"/>
              <a:t> </a:t>
            </a:r>
            <a:r>
              <a:rPr lang="en-AU" b="1" dirty="0" err="1">
                <a:solidFill>
                  <a:srgbClr val="C00000"/>
                </a:solidFill>
              </a:rPr>
              <a:t>semua</a:t>
            </a:r>
            <a:r>
              <a:rPr lang="en-AU" b="1" dirty="0">
                <a:solidFill>
                  <a:srgbClr val="C00000"/>
                </a:solidFill>
              </a:rPr>
              <a:t> </a:t>
            </a:r>
            <a:r>
              <a:rPr lang="en-AU" b="1" dirty="0" err="1">
                <a:solidFill>
                  <a:srgbClr val="C00000"/>
                </a:solidFill>
              </a:rPr>
              <a:t>tempat</a:t>
            </a:r>
            <a:r>
              <a:rPr lang="en-AU" b="1" dirty="0">
                <a:solidFill>
                  <a:srgbClr val="C00000"/>
                </a:solidFill>
              </a:rPr>
              <a:t> </a:t>
            </a:r>
            <a:r>
              <a:rPr lang="en-AU" b="1" dirty="0" err="1">
                <a:solidFill>
                  <a:srgbClr val="C00000"/>
                </a:solidFill>
              </a:rPr>
              <a:t>kerja</a:t>
            </a:r>
            <a:r>
              <a:rPr lang="en-AU" b="1" dirty="0">
                <a:solidFill>
                  <a:srgbClr val="C00000"/>
                </a:solidFill>
              </a:rPr>
              <a:t> di </a:t>
            </a:r>
            <a:r>
              <a:rPr lang="en-AU" b="1" dirty="0" err="1">
                <a:solidFill>
                  <a:srgbClr val="C00000"/>
                </a:solidFill>
              </a:rPr>
              <a:t>seluruh</a:t>
            </a:r>
            <a:r>
              <a:rPr lang="en-AU" b="1" dirty="0">
                <a:solidFill>
                  <a:srgbClr val="C00000"/>
                </a:solidFill>
              </a:rPr>
              <a:t> Malaysia </a:t>
            </a:r>
            <a:r>
              <a:rPr lang="en-AU" b="1" dirty="0" err="1">
                <a:solidFill>
                  <a:srgbClr val="C00000"/>
                </a:solidFill>
              </a:rPr>
              <a:t>termasuk</a:t>
            </a:r>
            <a:r>
              <a:rPr lang="en-AU" b="1" dirty="0">
                <a:solidFill>
                  <a:srgbClr val="C00000"/>
                </a:solidFill>
              </a:rPr>
              <a:t> </a:t>
            </a:r>
            <a:r>
              <a:rPr lang="en-AU" b="1" dirty="0" err="1">
                <a:solidFill>
                  <a:srgbClr val="C00000"/>
                </a:solidFill>
              </a:rPr>
              <a:t>dalam</a:t>
            </a:r>
            <a:r>
              <a:rPr lang="en-AU" b="1" dirty="0">
                <a:solidFill>
                  <a:srgbClr val="C00000"/>
                </a:solidFill>
              </a:rPr>
              <a:t> </a:t>
            </a:r>
            <a:r>
              <a:rPr lang="en-AU" b="1" dirty="0" err="1">
                <a:solidFill>
                  <a:srgbClr val="C00000"/>
                </a:solidFill>
              </a:rPr>
              <a:t>perkhidmatan</a:t>
            </a:r>
            <a:r>
              <a:rPr lang="en-AU" b="1" dirty="0">
                <a:solidFill>
                  <a:srgbClr val="C00000"/>
                </a:solidFill>
              </a:rPr>
              <a:t> </a:t>
            </a:r>
            <a:r>
              <a:rPr lang="en-AU" b="1" dirty="0" err="1">
                <a:solidFill>
                  <a:srgbClr val="C00000"/>
                </a:solidFill>
              </a:rPr>
              <a:t>awam</a:t>
            </a:r>
            <a:r>
              <a:rPr lang="en-AU" b="1" dirty="0">
                <a:solidFill>
                  <a:srgbClr val="C00000"/>
                </a:solidFill>
              </a:rPr>
              <a:t> dan </a:t>
            </a:r>
            <a:r>
              <a:rPr lang="en-AU" b="1" dirty="0" err="1">
                <a:solidFill>
                  <a:srgbClr val="C00000"/>
                </a:solidFill>
              </a:rPr>
              <a:t>pihak</a:t>
            </a:r>
            <a:r>
              <a:rPr lang="en-AU" b="1" dirty="0">
                <a:solidFill>
                  <a:srgbClr val="C00000"/>
                </a:solidFill>
              </a:rPr>
              <a:t> </a:t>
            </a:r>
            <a:r>
              <a:rPr lang="en-AU" b="1" dirty="0" err="1">
                <a:solidFill>
                  <a:srgbClr val="C00000"/>
                </a:solidFill>
              </a:rPr>
              <a:t>berkuasa</a:t>
            </a:r>
            <a:r>
              <a:rPr lang="en-AU" b="1" dirty="0">
                <a:solidFill>
                  <a:srgbClr val="C00000"/>
                </a:solidFill>
              </a:rPr>
              <a:t> </a:t>
            </a:r>
            <a:r>
              <a:rPr lang="en-AU" b="1" dirty="0" err="1">
                <a:solidFill>
                  <a:srgbClr val="C00000"/>
                </a:solidFill>
              </a:rPr>
              <a:t>berkanun</a:t>
            </a:r>
            <a:endParaRPr lang="en-AU" b="1" dirty="0">
              <a:solidFill>
                <a:srgbClr val="C00000"/>
              </a:solidFill>
            </a:endParaRPr>
          </a:p>
          <a:p>
            <a:pPr algn="just"/>
            <a:r>
              <a:rPr lang="pt-BR" dirty="0"/>
              <a:t>S1(3) </a:t>
            </a:r>
            <a:r>
              <a:rPr lang="pt-BR" dirty="0" err="1"/>
              <a:t>Tiada</a:t>
            </a:r>
            <a:r>
              <a:rPr lang="pt-BR" dirty="0"/>
              <a:t> </a:t>
            </a:r>
            <a:r>
              <a:rPr lang="pt-BR" dirty="0" err="1"/>
              <a:t>apa-apa</a:t>
            </a:r>
            <a:r>
              <a:rPr lang="pt-BR" dirty="0"/>
              <a:t> </a:t>
            </a:r>
            <a:r>
              <a:rPr lang="pt-BR" dirty="0" err="1"/>
              <a:t>jua</a:t>
            </a:r>
            <a:r>
              <a:rPr lang="pt-BR" dirty="0"/>
              <a:t> </a:t>
            </a:r>
            <a:r>
              <a:rPr lang="pt-BR" dirty="0" err="1"/>
              <a:t>dalam</a:t>
            </a:r>
            <a:r>
              <a:rPr lang="pt-BR" dirty="0"/>
              <a:t> </a:t>
            </a:r>
            <a:r>
              <a:rPr lang="pt-BR" dirty="0" err="1"/>
              <a:t>Akta</a:t>
            </a:r>
            <a:r>
              <a:rPr lang="pt-BR" dirty="0"/>
              <a:t> </a:t>
            </a:r>
            <a:r>
              <a:rPr lang="pt-BR" dirty="0" err="1"/>
              <a:t>ini</a:t>
            </a:r>
            <a:r>
              <a:rPr lang="pt-BR" dirty="0"/>
              <a:t> </a:t>
            </a:r>
            <a:r>
              <a:rPr lang="pt-BR" dirty="0" err="1"/>
              <a:t>terpakai</a:t>
            </a:r>
            <a:r>
              <a:rPr lang="pt-BR" dirty="0"/>
              <a:t> </a:t>
            </a:r>
            <a:r>
              <a:rPr lang="pt-BR" dirty="0" err="1"/>
              <a:t>bagi</a:t>
            </a:r>
            <a:r>
              <a:rPr lang="pt-BR" dirty="0"/>
              <a:t> </a:t>
            </a:r>
            <a:r>
              <a:rPr lang="pt-BR" dirty="0" err="1"/>
              <a:t>pekerjaan</a:t>
            </a:r>
            <a:r>
              <a:rPr lang="pt-BR" dirty="0"/>
              <a:t> yang </a:t>
            </a:r>
            <a:r>
              <a:rPr lang="pt-BR" dirty="0" err="1"/>
              <a:t>dinyatakan</a:t>
            </a:r>
            <a:r>
              <a:rPr lang="pt-BR" dirty="0"/>
              <a:t> </a:t>
            </a:r>
            <a:r>
              <a:rPr lang="pt-BR" dirty="0" err="1"/>
              <a:t>dalam</a:t>
            </a:r>
            <a:r>
              <a:rPr lang="pt-BR" dirty="0"/>
              <a:t> </a:t>
            </a:r>
            <a:r>
              <a:rPr lang="pt-BR" b="1" u="sng" dirty="0" err="1">
                <a:solidFill>
                  <a:srgbClr val="C00000"/>
                </a:solidFill>
              </a:rPr>
              <a:t>Jadual</a:t>
            </a:r>
            <a:r>
              <a:rPr lang="pt-BR" b="1" u="sng" dirty="0">
                <a:solidFill>
                  <a:srgbClr val="C00000"/>
                </a:solidFill>
              </a:rPr>
              <a:t> </a:t>
            </a:r>
            <a:r>
              <a:rPr lang="pt-BR" b="1" u="sng" dirty="0" err="1">
                <a:solidFill>
                  <a:srgbClr val="C00000"/>
                </a:solidFill>
              </a:rPr>
              <a:t>Pertama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 </a:t>
            </a:r>
            <a:endParaRPr lang="en-AU" dirty="0"/>
          </a:p>
          <a:p>
            <a:pPr algn="just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D215A64-140F-7A46-AE31-B8E0834A0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397" y="3502054"/>
            <a:ext cx="4005424" cy="32511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30" name="object 4">
            <a:extLst>
              <a:ext uri="{FF2B5EF4-FFF2-40B4-BE49-F238E27FC236}">
                <a16:creationId xmlns:a16="http://schemas.microsoft.com/office/drawing/2014/main" xmlns="" id="{9F72D852-625E-3445-BF83-022812F94B67}"/>
              </a:ext>
            </a:extLst>
          </p:cNvPr>
          <p:cNvSpPr txBox="1">
            <a:spLocks/>
          </p:cNvSpPr>
          <p:nvPr/>
        </p:nvSpPr>
        <p:spPr>
          <a:xfrm>
            <a:off x="685800" y="166530"/>
            <a:ext cx="10668000" cy="4430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12065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AU" sz="2800" b="1" kern="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PENAMBAHBAIKAN DALAM AKKP (</a:t>
            </a:r>
            <a:r>
              <a:rPr lang="en-AU" sz="28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PINDAAN) 2022</a:t>
            </a:r>
            <a:endParaRPr lang="en-AU" sz="2800" b="1" kern="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 txBox="1">
            <a:spLocks noGrp="1"/>
          </p:cNvSpPr>
          <p:nvPr>
            <p:ph type="title"/>
          </p:nvPr>
        </p:nvSpPr>
        <p:spPr>
          <a:xfrm>
            <a:off x="876300" y="204188"/>
            <a:ext cx="10515600" cy="4430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n-AU" sz="28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PENAMBAHBAIKAN DALAM AKKP PINDAAN</a:t>
            </a:r>
            <a:endParaRPr sz="2800" b="1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976231"/>
            <a:ext cx="4612749" cy="2469884"/>
            <a:chOff x="3700824" y="1252486"/>
            <a:chExt cx="5214576" cy="2469884"/>
          </a:xfrm>
        </p:grpSpPr>
        <p:sp>
          <p:nvSpPr>
            <p:cNvPr id="129" name="Rectangle 128"/>
            <p:cNvSpPr/>
            <p:nvPr/>
          </p:nvSpPr>
          <p:spPr>
            <a:xfrm>
              <a:off x="3700824" y="1495455"/>
              <a:ext cx="5214576" cy="2209800"/>
            </a:xfrm>
            <a:prstGeom prst="rect">
              <a:avLst/>
            </a:prstGeom>
            <a:solidFill>
              <a:schemeClr val="bg1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806763" y="1752600"/>
              <a:ext cx="497643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Peruntukan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spesifik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kewajipan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majikan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menjalankan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pentaksiran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risiko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langkah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kawalan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risiko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tempat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kerja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Kenalpasti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bahaya</a:t>
              </a:r>
              <a:endParaRPr lang="en-MY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Analisis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risiko</a:t>
              </a:r>
              <a:endParaRPr lang="en-MY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Kawalan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risiko</a:t>
              </a:r>
              <a:endParaRPr lang="en-MY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MY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302706" y="1252486"/>
              <a:ext cx="2587651" cy="4001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000" b="1" dirty="0" err="1">
                  <a:solidFill>
                    <a:schemeClr val="bg1"/>
                  </a:solidFill>
                </a:rPr>
                <a:t>Pentaksiran</a:t>
              </a:r>
              <a:r>
                <a:rPr lang="en-MY" sz="2000" b="1" dirty="0">
                  <a:solidFill>
                    <a:schemeClr val="bg1"/>
                  </a:solidFill>
                </a:rPr>
                <a:t> </a:t>
              </a:r>
              <a:r>
                <a:rPr lang="en-MY" sz="2000" b="1" dirty="0" err="1">
                  <a:solidFill>
                    <a:schemeClr val="bg1"/>
                  </a:solidFill>
                </a:rPr>
                <a:t>Risiko</a:t>
              </a:r>
              <a:endParaRPr lang="en-MY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  <p:sp>
        <p:nvSpPr>
          <p:cNvPr id="33" name="Hexagon 32"/>
          <p:cNvSpPr/>
          <p:nvPr/>
        </p:nvSpPr>
        <p:spPr>
          <a:xfrm>
            <a:off x="190500" y="973227"/>
            <a:ext cx="609600" cy="457716"/>
          </a:xfrm>
          <a:prstGeom prst="hexagon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16</a:t>
            </a:fld>
            <a:endParaRPr lang="en-MY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6D108E8-B3CB-0542-92E3-544A0BA25AD4}"/>
              </a:ext>
            </a:extLst>
          </p:cNvPr>
          <p:cNvSpPr/>
          <p:nvPr/>
        </p:nvSpPr>
        <p:spPr>
          <a:xfrm>
            <a:off x="5273146" y="1102974"/>
            <a:ext cx="6118754" cy="48628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MY" sz="2000" b="1" i="0" u="sng" dirty="0" err="1">
                <a:solidFill>
                  <a:srgbClr val="242021"/>
                </a:solidFill>
                <a:effectLst/>
              </a:rPr>
              <a:t>Kewajipan</a:t>
            </a:r>
            <a:r>
              <a:rPr lang="en-MY" sz="2000" b="1" i="0" u="sng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1" i="0" u="sng" dirty="0" err="1">
                <a:solidFill>
                  <a:srgbClr val="242021"/>
                </a:solidFill>
                <a:effectLst/>
              </a:rPr>
              <a:t>untuk</a:t>
            </a:r>
            <a:r>
              <a:rPr lang="en-MY" sz="2000" b="1" i="0" u="sng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1" i="0" u="sng" dirty="0" err="1">
                <a:solidFill>
                  <a:srgbClr val="242021"/>
                </a:solidFill>
                <a:effectLst/>
              </a:rPr>
              <a:t>menjalankan</a:t>
            </a:r>
            <a:r>
              <a:rPr lang="en-MY" sz="2000" b="1" i="0" u="sng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1" i="0" u="sng" dirty="0" err="1">
                <a:solidFill>
                  <a:srgbClr val="242021"/>
                </a:solidFill>
                <a:effectLst/>
              </a:rPr>
              <a:t>pentaksiran</a:t>
            </a:r>
            <a:r>
              <a:rPr lang="en-MY" sz="2000" b="1" i="0" u="sng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1" i="0" u="sng" dirty="0" err="1">
                <a:solidFill>
                  <a:srgbClr val="242021"/>
                </a:solidFill>
                <a:effectLst/>
              </a:rPr>
              <a:t>risiko</a:t>
            </a:r>
            <a:r>
              <a:rPr lang="en-MY" sz="2000" b="1" i="0" u="sng" dirty="0">
                <a:solidFill>
                  <a:srgbClr val="242021"/>
                </a:solidFill>
                <a:effectLst/>
              </a:rPr>
              <a:t> dan </a:t>
            </a:r>
            <a:r>
              <a:rPr lang="en-MY" sz="2000" b="1" i="0" u="sng" dirty="0" err="1">
                <a:solidFill>
                  <a:srgbClr val="242021"/>
                </a:solidFill>
                <a:effectLst/>
              </a:rPr>
              <a:t>melaksanakan</a:t>
            </a:r>
            <a:r>
              <a:rPr lang="en-MY" sz="2000" b="1" i="0" u="sng" dirty="0">
                <a:solidFill>
                  <a:srgbClr val="242021"/>
                </a:solidFill>
                <a:effectLst/>
              </a:rPr>
              <a:t> Langkah-Langkah </a:t>
            </a:r>
            <a:r>
              <a:rPr lang="en-MY" sz="2000" b="1" i="0" u="sng" dirty="0" err="1">
                <a:solidFill>
                  <a:srgbClr val="242021"/>
                </a:solidFill>
                <a:effectLst/>
              </a:rPr>
              <a:t>kawalan</a:t>
            </a:r>
            <a:r>
              <a:rPr lang="en-MY" sz="2000" b="1" i="0" u="sng" dirty="0">
                <a:solidFill>
                  <a:srgbClr val="242021"/>
                </a:solidFill>
                <a:effectLst/>
              </a:rPr>
              <a:t> </a:t>
            </a:r>
          </a:p>
          <a:p>
            <a:pPr algn="just"/>
            <a:r>
              <a:rPr lang="en-MY" sz="1800" i="0" dirty="0">
                <a:solidFill>
                  <a:srgbClr val="242021"/>
                </a:solidFill>
                <a:effectLst/>
              </a:rPr>
              <a:t>18B. (1)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Tiap-tiap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majikan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, orang yang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bekerja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sendiri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atau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prinsipal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hendaklah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</a:rPr>
              <a:t>menjalankan</a:t>
            </a:r>
            <a:r>
              <a:rPr lang="en-MY" sz="1800" i="0" dirty="0">
                <a:solidFill>
                  <a:srgbClr val="FF0000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</a:rPr>
              <a:t>pentaksiran</a:t>
            </a:r>
            <a:r>
              <a:rPr lang="en-MY" sz="1800" i="0" dirty="0">
                <a:solidFill>
                  <a:srgbClr val="FF0000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</a:rPr>
              <a:t>risiko</a:t>
            </a:r>
            <a:r>
              <a:rPr lang="en-MY" sz="1800" i="0" dirty="0">
                <a:solidFill>
                  <a:srgbClr val="FF0000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berhubung</a:t>
            </a:r>
            <a:r>
              <a:rPr lang="en-MY" dirty="0">
                <a:solidFill>
                  <a:srgbClr val="242021"/>
                </a:solidFill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dengan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risiko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keselamatan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dan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kesihatan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yang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terdedah</a:t>
            </a:r>
            <a:r>
              <a:rPr lang="en-MY" dirty="0">
                <a:solidFill>
                  <a:srgbClr val="242021"/>
                </a:solidFill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kepada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mana-mana orang yang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mungkin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terjejas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dengan</a:t>
            </a:r>
            <a:r>
              <a:rPr lang="en-MY" dirty="0">
                <a:solidFill>
                  <a:srgbClr val="242021"/>
                </a:solidFill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pengusahaannya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di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tempat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kerja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.</a:t>
            </a:r>
          </a:p>
          <a:p>
            <a:pPr algn="just"/>
            <a:endParaRPr lang="en-MY" dirty="0">
              <a:solidFill>
                <a:srgbClr val="242021"/>
              </a:solidFill>
            </a:endParaRPr>
          </a:p>
          <a:p>
            <a:pPr algn="just"/>
            <a:r>
              <a:rPr lang="en-MY" sz="1800" i="0" dirty="0">
                <a:solidFill>
                  <a:srgbClr val="242021"/>
                </a:solidFill>
                <a:effectLst/>
              </a:rPr>
              <a:t>(2) Jika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pentaksiran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risiko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menunjukkan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bahawa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kawalan</a:t>
            </a:r>
            <a:r>
              <a:rPr lang="en-MY" dirty="0">
                <a:solidFill>
                  <a:srgbClr val="242021"/>
                </a:solidFill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risiko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dikehendaki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untuk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menghapuskan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atau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mengurangkan</a:t>
            </a:r>
            <a:r>
              <a:rPr lang="en-MY" dirty="0">
                <a:solidFill>
                  <a:srgbClr val="242021"/>
                </a:solidFill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risiko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keselamatan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dan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kesihatan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,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majikan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, orang yang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bekerja</a:t>
            </a:r>
            <a:r>
              <a:rPr lang="en-MY" dirty="0">
                <a:solidFill>
                  <a:srgbClr val="242021"/>
                </a:solidFill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sendiri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atau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prinsipal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itu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</a:rPr>
              <a:t>hendaklah</a:t>
            </a:r>
            <a:r>
              <a:rPr lang="en-MY" sz="1800" i="0" dirty="0">
                <a:solidFill>
                  <a:srgbClr val="FF0000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</a:rPr>
              <a:t>melaksanakan</a:t>
            </a:r>
            <a:r>
              <a:rPr lang="en-MY" sz="1800" i="0" dirty="0">
                <a:solidFill>
                  <a:srgbClr val="FF0000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</a:rPr>
              <a:t>kawalan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itu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.</a:t>
            </a:r>
          </a:p>
          <a:p>
            <a:pPr algn="just"/>
            <a:endParaRPr lang="en-MY" dirty="0">
              <a:solidFill>
                <a:srgbClr val="242021"/>
              </a:solidFill>
            </a:endParaRPr>
          </a:p>
          <a:p>
            <a:pPr algn="just"/>
            <a:r>
              <a:rPr lang="en-MY" sz="1800" i="0" dirty="0">
                <a:solidFill>
                  <a:srgbClr val="242021"/>
                </a:solidFill>
                <a:effectLst/>
              </a:rPr>
              <a:t>(3)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Bagi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maksud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seksyen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ini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, “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pentaksiran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risiko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”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ertinya</a:t>
            </a:r>
            <a:r>
              <a:rPr lang="en-MY" dirty="0">
                <a:solidFill>
                  <a:srgbClr val="242021"/>
                </a:solidFill>
              </a:rPr>
              <a:t> 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proses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membuat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penilaian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risiko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kepada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keselamatan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dan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kesihatan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yang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timbul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daripada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bahaya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semasa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bekerja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dan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menentukan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langkah-langkah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yang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wajar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bagi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pengawalan</a:t>
            </a:r>
            <a:r>
              <a:rPr lang="en-MY" dirty="0">
                <a:solidFill>
                  <a:srgbClr val="242021"/>
                </a:solidFill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risiko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.</a:t>
            </a:r>
            <a:endParaRPr lang="en-MY" u="sng" dirty="0">
              <a:solidFill>
                <a:srgbClr val="C00000"/>
              </a:solidFill>
            </a:endParaRPr>
          </a:p>
        </p:txBody>
      </p:sp>
      <p:pic>
        <p:nvPicPr>
          <p:cNvPr id="37" name="Picture 2" descr="27,291 Risk Management Illustrations &amp;amp; Clip Art - iStock">
            <a:extLst>
              <a:ext uri="{FF2B5EF4-FFF2-40B4-BE49-F238E27FC236}">
                <a16:creationId xmlns:a16="http://schemas.microsoft.com/office/drawing/2014/main" xmlns="" id="{19ABC9FB-F88C-4B4F-B392-DCEFA3EE1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 t="18526" r="19030" b="19935"/>
          <a:stretch/>
        </p:blipFill>
        <p:spPr bwMode="auto">
          <a:xfrm>
            <a:off x="1761251" y="3885313"/>
            <a:ext cx="2157046" cy="2157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08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1" y="894233"/>
            <a:ext cx="4648199" cy="3372967"/>
            <a:chOff x="228601" y="3676518"/>
            <a:chExt cx="4648199" cy="3105281"/>
          </a:xfrm>
        </p:grpSpPr>
        <p:sp>
          <p:nvSpPr>
            <p:cNvPr id="92" name="Rectangle 91"/>
            <p:cNvSpPr/>
            <p:nvPr/>
          </p:nvSpPr>
          <p:spPr>
            <a:xfrm>
              <a:off x="259836" y="4010054"/>
              <a:ext cx="4616964" cy="2771745"/>
            </a:xfrm>
            <a:prstGeom prst="rect">
              <a:avLst/>
            </a:prstGeom>
            <a:solidFill>
              <a:schemeClr val="bg1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28601" y="4322711"/>
              <a:ext cx="4495800" cy="1390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Memperkenalkan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tanggungjawab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MY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prinsipal</a:t>
              </a:r>
              <a:r>
                <a:rPr lang="en-MY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Menjelaskan</a:t>
              </a:r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tanggungjawab</a:t>
              </a:r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antara</a:t>
              </a:r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pemaju</a:t>
              </a:r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A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pemilik</a:t>
              </a:r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kontraktor</a:t>
              </a:r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A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subkontraktor</a:t>
              </a:r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A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pekerja</a:t>
              </a:r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indent="180975"/>
              <a:endParaRPr lang="en-MY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23380" y="3676518"/>
              <a:ext cx="2943280" cy="6093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400" b="1" dirty="0" err="1">
                  <a:solidFill>
                    <a:schemeClr val="bg1"/>
                  </a:solidFill>
                </a:rPr>
                <a:t>Kewajipan</a:t>
              </a:r>
              <a:r>
                <a:rPr lang="en-MY" sz="2400" b="1" dirty="0">
                  <a:solidFill>
                    <a:schemeClr val="bg1"/>
                  </a:solidFill>
                </a:rPr>
                <a:t> </a:t>
              </a:r>
              <a:r>
                <a:rPr lang="en-MY" sz="2400" b="1" dirty="0" err="1">
                  <a:solidFill>
                    <a:schemeClr val="bg1"/>
                  </a:solidFill>
                </a:rPr>
                <a:t>Prinsipal</a:t>
              </a:r>
              <a:endParaRPr lang="en-MY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4" name="Picture 6" descr="Southland Safety: Prevention Through Design | Southland Indus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47" y="2793638"/>
            <a:ext cx="4333186" cy="13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  <p:sp>
        <p:nvSpPr>
          <p:cNvPr id="34" name="Hexagon 33"/>
          <p:cNvSpPr/>
          <p:nvPr/>
        </p:nvSpPr>
        <p:spPr>
          <a:xfrm>
            <a:off x="228854" y="915370"/>
            <a:ext cx="685546" cy="490879"/>
          </a:xfrm>
          <a:prstGeom prst="hexagon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17</a:t>
            </a:fld>
            <a:endParaRPr lang="en-MY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F1F2294D-456D-D946-864B-B95C7E9AAA0E}"/>
              </a:ext>
            </a:extLst>
          </p:cNvPr>
          <p:cNvSpPr/>
          <p:nvPr/>
        </p:nvSpPr>
        <p:spPr>
          <a:xfrm>
            <a:off x="5323286" y="1055215"/>
            <a:ext cx="65152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000" b="1" i="0" dirty="0">
                <a:solidFill>
                  <a:srgbClr val="242021"/>
                </a:solidFill>
                <a:effectLst/>
              </a:rPr>
              <a:t>18</a:t>
            </a:r>
            <a:r>
              <a:rPr lang="en-MY" sz="2000" b="1" dirty="0">
                <a:solidFill>
                  <a:srgbClr val="242021"/>
                </a:solidFill>
              </a:rPr>
              <a:t>A</a:t>
            </a:r>
            <a:r>
              <a:rPr lang="en-MY" sz="2000" b="1" i="0" dirty="0">
                <a:solidFill>
                  <a:srgbClr val="242021"/>
                </a:solidFill>
                <a:effectLst/>
              </a:rPr>
              <a:t>. 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(1)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Hendaklah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menjadi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kewajipan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tiap-tiap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prinsipal</a:t>
            </a:r>
            <a:r>
              <a:rPr lang="en-MY" sz="2000" dirty="0">
                <a:solidFill>
                  <a:srgbClr val="242021"/>
                </a:solidFill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untuk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1" i="0" u="sng" dirty="0" err="1">
                <a:solidFill>
                  <a:srgbClr val="C00000"/>
                </a:solidFill>
                <a:effectLst/>
              </a:rPr>
              <a:t>mengambil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,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setakat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yang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boleh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dipraktikkan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, </a:t>
            </a:r>
            <a:r>
              <a:rPr lang="en-MY" sz="2000" b="1" i="0" u="sng" dirty="0" err="1">
                <a:solidFill>
                  <a:srgbClr val="C00000"/>
                </a:solidFill>
                <a:effectLst/>
              </a:rPr>
              <a:t>apa-apa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i="0" u="sng" dirty="0" err="1">
                <a:solidFill>
                  <a:srgbClr val="C00000"/>
                </a:solidFill>
                <a:effectLst/>
              </a:rPr>
              <a:t>langkah</a:t>
            </a:r>
            <a:r>
              <a:rPr lang="en-MY" sz="2000" b="1" i="0" u="sng" dirty="0">
                <a:solidFill>
                  <a:srgbClr val="C00000"/>
                </a:solidFill>
                <a:effectLst/>
              </a:rPr>
              <a:t> </a:t>
            </a:r>
            <a:r>
              <a:rPr lang="en-MY" sz="2000" b="1" i="0" u="sng" dirty="0" err="1">
                <a:solidFill>
                  <a:srgbClr val="C00000"/>
                </a:solidFill>
                <a:effectLst/>
              </a:rPr>
              <a:t>sebagaimana</a:t>
            </a:r>
            <a:r>
              <a:rPr lang="en-MY" sz="2000" b="1" i="0" u="sng" dirty="0">
                <a:solidFill>
                  <a:srgbClr val="C00000"/>
                </a:solidFill>
                <a:effectLst/>
              </a:rPr>
              <a:t> yang </a:t>
            </a:r>
            <a:r>
              <a:rPr lang="en-MY" sz="2000" b="1" i="0" u="sng" dirty="0" err="1">
                <a:solidFill>
                  <a:srgbClr val="C00000"/>
                </a:solidFill>
                <a:effectLst/>
              </a:rPr>
              <a:t>perlu</a:t>
            </a:r>
            <a:r>
              <a:rPr lang="en-MY" sz="2000" b="1" i="0" u="sng" dirty="0">
                <a:solidFill>
                  <a:srgbClr val="C00000"/>
                </a:solidFill>
                <a:effectLst/>
              </a:rPr>
              <a:t> </a:t>
            </a:r>
            <a:r>
              <a:rPr lang="en-MY" sz="2000" b="1" i="0" u="sng" dirty="0" err="1">
                <a:solidFill>
                  <a:srgbClr val="C00000"/>
                </a:solidFill>
                <a:effectLst/>
              </a:rPr>
              <a:t>untuk</a:t>
            </a:r>
            <a:r>
              <a:rPr lang="en-MY" sz="2000" b="1" i="0" u="sng" dirty="0">
                <a:solidFill>
                  <a:srgbClr val="C00000"/>
                </a:solidFill>
                <a:effectLst/>
              </a:rPr>
              <a:t> </a:t>
            </a:r>
            <a:r>
              <a:rPr lang="en-MY" sz="2000" b="1" i="0" u="sng" dirty="0" err="1">
                <a:solidFill>
                  <a:srgbClr val="C00000"/>
                </a:solidFill>
                <a:effectLst/>
              </a:rPr>
              <a:t>memastikan</a:t>
            </a:r>
            <a:r>
              <a:rPr lang="en-MY" sz="2000" b="1" i="0" u="sng" dirty="0">
                <a:solidFill>
                  <a:srgbClr val="C00000"/>
                </a:solidFill>
                <a:effectLst/>
              </a:rPr>
              <a:t> </a:t>
            </a:r>
            <a:r>
              <a:rPr lang="en-MY" sz="2000" b="1" i="0" u="sng" dirty="0" err="1">
                <a:solidFill>
                  <a:srgbClr val="C00000"/>
                </a:solidFill>
                <a:effectLst/>
              </a:rPr>
              <a:t>keselamatan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i="0" u="sng" dirty="0">
                <a:solidFill>
                  <a:srgbClr val="C00000"/>
                </a:solidFill>
                <a:effectLst/>
              </a:rPr>
              <a:t>dan </a:t>
            </a:r>
            <a:r>
              <a:rPr lang="en-MY" sz="2000" b="1" i="0" u="sng" dirty="0" err="1">
                <a:solidFill>
                  <a:srgbClr val="C00000"/>
                </a:solidFill>
                <a:effectLst/>
              </a:rPr>
              <a:t>kesihatan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—</a:t>
            </a:r>
          </a:p>
          <a:p>
            <a:pPr marL="714375" indent="-342900" algn="just">
              <a:buAutoNum type="alphaLcParenBoth"/>
            </a:pPr>
            <a:r>
              <a:rPr lang="en-MY" sz="2000" b="0" i="0" dirty="0">
                <a:solidFill>
                  <a:srgbClr val="242021"/>
                </a:solidFill>
                <a:effectLst/>
              </a:rPr>
              <a:t>mana-mana </a:t>
            </a:r>
            <a:r>
              <a:rPr lang="en-MY" sz="2000" b="0" i="0" dirty="0" err="1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kontraktor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yang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diguna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khidmat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oleh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prinsipal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apabila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sedang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bekerja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;</a:t>
            </a:r>
          </a:p>
          <a:p>
            <a:pPr marL="714375" indent="-342900" algn="just">
              <a:buAutoNum type="alphaLcParenBoth"/>
            </a:pPr>
            <a:r>
              <a:rPr lang="en-MY" sz="2000" b="0" i="0" dirty="0">
                <a:solidFill>
                  <a:srgbClr val="242021"/>
                </a:solidFill>
                <a:effectLst/>
              </a:rPr>
              <a:t>mana-mana </a:t>
            </a:r>
            <a:r>
              <a:rPr lang="en-MY" sz="2000" b="0" i="0" dirty="0" err="1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subkontraktor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atau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subkontraktor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tidak</a:t>
            </a:r>
            <a:r>
              <a:rPr lang="en-MY" sz="2000" dirty="0">
                <a:solidFill>
                  <a:srgbClr val="242021"/>
                </a:solidFill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langsung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apabila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sedang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bekerja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; dan</a:t>
            </a:r>
          </a:p>
          <a:p>
            <a:pPr marL="714375" indent="-342900" algn="just">
              <a:buAutoNum type="alphaLcParenBoth"/>
            </a:pPr>
            <a:r>
              <a:rPr lang="en-MY" sz="2000" b="0" i="0" dirty="0">
                <a:solidFill>
                  <a:srgbClr val="242021"/>
                </a:solidFill>
                <a:effectLst/>
              </a:rPr>
              <a:t>mana-mana </a:t>
            </a:r>
            <a:r>
              <a:rPr lang="en-MY" sz="2000" b="0" i="0" dirty="0" err="1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pekerja</a:t>
            </a:r>
            <a:r>
              <a:rPr lang="en-MY" sz="20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 yang </a:t>
            </a:r>
            <a:r>
              <a:rPr lang="en-MY" sz="2000" b="0" i="0" dirty="0" err="1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diambil</a:t>
            </a:r>
            <a:r>
              <a:rPr lang="en-MY" sz="20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kerja</a:t>
            </a:r>
            <a:r>
              <a:rPr lang="en-MY" sz="20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 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oleh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kontraktor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atau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subkontraktor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apabila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sedang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2000" b="0" i="0" dirty="0" err="1">
                <a:solidFill>
                  <a:srgbClr val="242021"/>
                </a:solidFill>
                <a:effectLst/>
              </a:rPr>
              <a:t>bekerja</a:t>
            </a:r>
            <a:r>
              <a:rPr lang="en-MY" sz="20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MY" sz="2000" dirty="0"/>
              <a:t> </a:t>
            </a:r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r>
              <a:rPr lang="en-MY" sz="2000" dirty="0"/>
              <a:t>(2) </a:t>
            </a:r>
            <a:r>
              <a:rPr lang="en-MY" sz="2000" dirty="0" err="1"/>
              <a:t>Kewajipan</a:t>
            </a:r>
            <a:r>
              <a:rPr lang="en-MY" sz="2000" dirty="0"/>
              <a:t> yang </a:t>
            </a:r>
            <a:r>
              <a:rPr lang="en-MY" sz="2000" dirty="0" err="1"/>
              <a:t>dikenakan</a:t>
            </a:r>
            <a:r>
              <a:rPr lang="en-MY" sz="2000" dirty="0"/>
              <a:t> </a:t>
            </a:r>
            <a:r>
              <a:rPr lang="en-MY" sz="2000" dirty="0" err="1"/>
              <a:t>ke</a:t>
            </a:r>
            <a:r>
              <a:rPr lang="en-MY" sz="2000" dirty="0"/>
              <a:t> </a:t>
            </a:r>
            <a:r>
              <a:rPr lang="en-MY" sz="2000" dirty="0" err="1"/>
              <a:t>atas</a:t>
            </a:r>
            <a:r>
              <a:rPr lang="en-MY" sz="2000" dirty="0"/>
              <a:t> </a:t>
            </a:r>
            <a:r>
              <a:rPr lang="en-MY" sz="2000" dirty="0" err="1"/>
              <a:t>prinsipal</a:t>
            </a:r>
            <a:r>
              <a:rPr lang="en-MY" sz="2000" dirty="0"/>
              <a:t>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subseksyen</a:t>
            </a:r>
            <a:r>
              <a:rPr lang="en-MY" sz="2000" dirty="0"/>
              <a:t> (1) </a:t>
            </a:r>
            <a:r>
              <a:rPr lang="en-MY" sz="2000" dirty="0" err="1"/>
              <a:t>hendaklah</a:t>
            </a:r>
            <a:r>
              <a:rPr lang="en-MY" sz="2000" dirty="0"/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hanya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terpakai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jika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kontraktor</a:t>
            </a:r>
            <a:r>
              <a:rPr lang="en-MY" sz="2000" b="1" u="sng" dirty="0">
                <a:solidFill>
                  <a:srgbClr val="C00000"/>
                </a:solidFill>
              </a:rPr>
              <a:t>, </a:t>
            </a:r>
            <a:r>
              <a:rPr lang="en-MY" sz="2000" b="1" u="sng" dirty="0" err="1">
                <a:solidFill>
                  <a:srgbClr val="C00000"/>
                </a:solidFill>
              </a:rPr>
              <a:t>subkontraktor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atau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pekerja</a:t>
            </a:r>
            <a:r>
              <a:rPr lang="en-MY" sz="2000" b="1" u="sng" dirty="0">
                <a:solidFill>
                  <a:srgbClr val="C00000"/>
                </a:solidFill>
              </a:rPr>
              <a:t> yang </a:t>
            </a:r>
            <a:r>
              <a:rPr lang="en-MY" sz="2000" b="1" u="sng" dirty="0" err="1">
                <a:solidFill>
                  <a:srgbClr val="C00000"/>
                </a:solidFill>
              </a:rPr>
              <a:t>disebut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dalam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subseksyen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itu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bekerja</a:t>
            </a:r>
            <a:r>
              <a:rPr lang="en-MY" sz="2000" b="1" u="sng" dirty="0">
                <a:solidFill>
                  <a:srgbClr val="C00000"/>
                </a:solidFill>
              </a:rPr>
              <a:t> di </a:t>
            </a:r>
            <a:r>
              <a:rPr lang="en-MY" sz="2000" b="1" u="sng" dirty="0" err="1">
                <a:solidFill>
                  <a:srgbClr val="C00000"/>
                </a:solidFill>
              </a:rPr>
              <a:t>bawah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arahan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prinsipal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mengenai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cara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kerja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itu</a:t>
            </a:r>
            <a:r>
              <a:rPr lang="en-MY" sz="2000" b="1" u="sng" dirty="0">
                <a:solidFill>
                  <a:srgbClr val="C00000"/>
                </a:solidFill>
              </a:rPr>
              <a:t> </a:t>
            </a:r>
            <a:r>
              <a:rPr lang="en-MY" sz="2000" b="1" u="sng" dirty="0" err="1">
                <a:solidFill>
                  <a:srgbClr val="C00000"/>
                </a:solidFill>
              </a:rPr>
              <a:t>dijalankan</a:t>
            </a:r>
            <a:r>
              <a:rPr lang="en-MY" sz="2000" b="1" u="sng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88A8EE-CA4D-FB40-8643-700CC7F3A67C}"/>
              </a:ext>
            </a:extLst>
          </p:cNvPr>
          <p:cNvSpPr txBox="1"/>
          <p:nvPr/>
        </p:nvSpPr>
        <p:spPr>
          <a:xfrm>
            <a:off x="533401" y="4797157"/>
            <a:ext cx="4419599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Isu</a:t>
            </a:r>
            <a:r>
              <a:rPr lang="en-US" sz="2400" dirty="0"/>
              <a:t> KKP </a:t>
            </a:r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kira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peringkat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i.e</a:t>
            </a:r>
            <a:r>
              <a:rPr lang="en-US" sz="2400" dirty="0"/>
              <a:t> </a:t>
            </a:r>
            <a:r>
              <a:rPr lang="en-US" sz="2400" dirty="0" err="1"/>
              <a:t>peringkat</a:t>
            </a:r>
            <a:r>
              <a:rPr lang="en-US" sz="2400" dirty="0"/>
              <a:t> </a:t>
            </a:r>
            <a:r>
              <a:rPr lang="en-US" sz="2400" dirty="0" err="1"/>
              <a:t>perancangan</a:t>
            </a:r>
            <a:r>
              <a:rPr lang="en-US" sz="2400" dirty="0"/>
              <a:t> dan </a:t>
            </a:r>
            <a:r>
              <a:rPr lang="en-US" sz="2400" dirty="0" err="1"/>
              <a:t>rekabentuk</a:t>
            </a:r>
            <a:r>
              <a:rPr lang="en-US" sz="2400" dirty="0"/>
              <a:t>.</a:t>
            </a: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xmlns="" id="{420FB67E-F029-264B-8976-188E4BFF8E9E}"/>
              </a:ext>
            </a:extLst>
          </p:cNvPr>
          <p:cNvSpPr txBox="1">
            <a:spLocks/>
          </p:cNvSpPr>
          <p:nvPr/>
        </p:nvSpPr>
        <p:spPr>
          <a:xfrm>
            <a:off x="685800" y="166530"/>
            <a:ext cx="10668000" cy="4430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12065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AU" sz="2800" b="1" kern="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PENAMBAHBAIKAN DALAM AKKP (</a:t>
            </a:r>
            <a:r>
              <a:rPr lang="en-AU" sz="28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PINDAAN) 2022</a:t>
            </a:r>
            <a:endParaRPr lang="en-AU" sz="2800" b="1" kern="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80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96240" y="1042126"/>
            <a:ext cx="4287413" cy="3250780"/>
            <a:chOff x="2888848" y="1308100"/>
            <a:chExt cx="3833705" cy="2943133"/>
          </a:xfrm>
        </p:grpSpPr>
        <p:grpSp>
          <p:nvGrpSpPr>
            <p:cNvPr id="96" name="Group 95"/>
            <p:cNvGrpSpPr/>
            <p:nvPr/>
          </p:nvGrpSpPr>
          <p:grpSpPr>
            <a:xfrm>
              <a:off x="2888848" y="1308100"/>
              <a:ext cx="3833705" cy="2943133"/>
              <a:chOff x="173660" y="2403445"/>
              <a:chExt cx="3833705" cy="2943133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173661" y="2590799"/>
                <a:ext cx="3833704" cy="2755779"/>
              </a:xfrm>
              <a:prstGeom prst="rect">
                <a:avLst/>
              </a:prstGeom>
              <a:solidFill>
                <a:schemeClr val="bg1"/>
              </a:solid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73660" y="3884731"/>
                <a:ext cx="383370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Menambahbaik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hak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pekerja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mengambil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kira</a:t>
                </a:r>
                <a:endParaRPr lang="en-MY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Article 13, ILO C155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Hak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pekerja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untuk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mengasingkan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diri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tempat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kerja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sekiranya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terdapat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bahaya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indent="182563"/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hampir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pasti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mengancam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KKP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mereka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718098" y="2403445"/>
                <a:ext cx="1446358" cy="40011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MY" sz="2000" b="1" dirty="0" err="1">
                    <a:solidFill>
                      <a:schemeClr val="bg1"/>
                    </a:solidFill>
                  </a:rPr>
                  <a:t>Hak</a:t>
                </a:r>
                <a:r>
                  <a:rPr lang="en-MY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MY" sz="2000" b="1" dirty="0" err="1">
                    <a:solidFill>
                      <a:schemeClr val="bg1"/>
                    </a:solidFill>
                  </a:rPr>
                  <a:t>Pekerja</a:t>
                </a:r>
                <a:endParaRPr lang="en-MY" sz="20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052" name="Picture 4" descr="International Labour Organisation (ILO ) Conventions and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8" b="36051"/>
            <a:stretch/>
          </p:blipFill>
          <p:spPr bwMode="auto">
            <a:xfrm>
              <a:off x="3815769" y="1752600"/>
              <a:ext cx="2461485" cy="904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  <p:sp>
        <p:nvSpPr>
          <p:cNvPr id="35" name="Hexagon 34"/>
          <p:cNvSpPr/>
          <p:nvPr/>
        </p:nvSpPr>
        <p:spPr>
          <a:xfrm>
            <a:off x="533400" y="914400"/>
            <a:ext cx="687681" cy="556638"/>
          </a:xfrm>
          <a:prstGeom prst="hexagon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MY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>
          <a:xfrm>
            <a:off x="8991600" y="6295699"/>
            <a:ext cx="2804160" cy="276999"/>
          </a:xfrm>
        </p:spPr>
        <p:txBody>
          <a:bodyPr/>
          <a:lstStyle/>
          <a:p>
            <a:fld id="{B6F15528-21DE-4FAA-801E-634DDDAF4B2B}" type="slidenum">
              <a:rPr lang="en-MY" smtClean="0"/>
              <a:t>18</a:t>
            </a:fld>
            <a:endParaRPr lang="en-MY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E45610D-968D-3F46-A62C-B74D9ABAA555}"/>
              </a:ext>
            </a:extLst>
          </p:cNvPr>
          <p:cNvSpPr/>
          <p:nvPr/>
        </p:nvSpPr>
        <p:spPr>
          <a:xfrm>
            <a:off x="4876800" y="1153585"/>
            <a:ext cx="6918960" cy="31393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26A. (1) </a:t>
            </a:r>
            <a:r>
              <a:rPr lang="en-MY" sz="180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8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selepas</a:t>
            </a:r>
            <a:r>
              <a:rPr lang="en-MY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memberitahu</a:t>
            </a:r>
            <a:r>
              <a:rPr lang="en-MY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majikannya</a:t>
            </a:r>
            <a:r>
              <a:rPr lang="en-MY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MY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wakilnya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180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justifikasi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180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munasabah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mempercayai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1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bahaya</a:t>
            </a:r>
            <a:r>
              <a:rPr lang="en-MY" sz="1800" b="1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1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hampir</a:t>
            </a:r>
            <a:r>
              <a:rPr lang="en-MY" sz="1800" b="1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1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pasti</a:t>
            </a:r>
            <a:r>
              <a:rPr lang="en-MY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1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MY" sz="180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kerjanya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80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hendaklah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MY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MY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mengeluarkan</a:t>
            </a:r>
            <a:r>
              <a:rPr lang="en-MY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dirinya</a:t>
            </a:r>
            <a:r>
              <a:rPr lang="en-MY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MY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bahaya</a:t>
            </a:r>
            <a:r>
              <a:rPr lang="en-MY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MY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MY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MY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majikan</a:t>
            </a:r>
            <a:r>
              <a:rPr lang="en-MY" sz="180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MY" sz="180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gagal</a:t>
            </a:r>
            <a:r>
              <a:rPr lang="en-MY" sz="180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80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mengambil</a:t>
            </a:r>
            <a:r>
              <a:rPr lang="en-MY" sz="180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apa-apa</a:t>
            </a:r>
            <a:r>
              <a:rPr lang="en-MY" sz="180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MY" sz="180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menghapuskan</a:t>
            </a:r>
            <a:r>
              <a:rPr lang="en-MY" sz="180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bahaya</a:t>
            </a:r>
            <a:r>
              <a:rPr lang="en-MY" sz="180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MY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MY" u="sng" dirty="0">
              <a:solidFill>
                <a:srgbClr val="242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MY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MY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r>
              <a:rPr lang="en-MY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mengeluarkan</a:t>
            </a:r>
            <a:r>
              <a:rPr lang="en-MY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dirinya</a:t>
            </a:r>
            <a:r>
              <a:rPr lang="en-MY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bahaya</a:t>
            </a:r>
            <a:r>
              <a:rPr lang="en-MY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MY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subseksyen</a:t>
            </a:r>
            <a:r>
              <a:rPr lang="en-MY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hendaklah</a:t>
            </a:r>
            <a:r>
              <a:rPr lang="en-MY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dilindungi</a:t>
            </a:r>
            <a:r>
              <a:rPr lang="en-MY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MY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MY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wajar</a:t>
            </a:r>
            <a:r>
              <a:rPr lang="en-MY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MY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MY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didiskriminasikan</a:t>
            </a:r>
            <a:r>
              <a:rPr lang="en-MY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B2169B-6D14-2B40-A21E-19164A8545A1}"/>
              </a:ext>
            </a:extLst>
          </p:cNvPr>
          <p:cNvSpPr txBox="1"/>
          <p:nvPr/>
        </p:nvSpPr>
        <p:spPr>
          <a:xfrm>
            <a:off x="823804" y="4760580"/>
            <a:ext cx="10377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maksud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seksyen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MY" b="1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bahaya</a:t>
            </a:r>
            <a:r>
              <a:rPr lang="en-MY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b="1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hampir</a:t>
            </a:r>
            <a:r>
              <a:rPr lang="en-MY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b="1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pasti</a:t>
            </a:r>
            <a:r>
              <a:rPr lang="en-MY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b="1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ertinya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kematian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serius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kecederaan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badan yang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serius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mana-mana orang yang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disebabkan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mana-mana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loji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aktiviti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proses,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amalan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tatacara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bahaya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MY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DFF81431-5309-6B4D-8E16-0A3BF9394414}"/>
              </a:ext>
            </a:extLst>
          </p:cNvPr>
          <p:cNvSpPr txBox="1">
            <a:spLocks/>
          </p:cNvSpPr>
          <p:nvPr/>
        </p:nvSpPr>
        <p:spPr>
          <a:xfrm>
            <a:off x="678601" y="260754"/>
            <a:ext cx="10668000" cy="4430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12065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AU" sz="2800" b="1" kern="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PENAMBAHBAIKAN DALAM AKKP (</a:t>
            </a:r>
            <a:r>
              <a:rPr lang="en-AU" sz="28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PINDAAN) 2022</a:t>
            </a:r>
            <a:endParaRPr lang="en-AU" sz="2800" b="1" kern="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82463C5-7607-2A4C-B210-0D3C3B1C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3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09600" y="990607"/>
            <a:ext cx="3791423" cy="2895589"/>
            <a:chOff x="609599" y="2263712"/>
            <a:chExt cx="3613015" cy="3895144"/>
          </a:xfrm>
        </p:grpSpPr>
        <p:sp>
          <p:nvSpPr>
            <p:cNvPr id="23" name="Rectangle 22"/>
            <p:cNvSpPr/>
            <p:nvPr/>
          </p:nvSpPr>
          <p:spPr>
            <a:xfrm>
              <a:off x="609599" y="2590799"/>
              <a:ext cx="3613015" cy="3568057"/>
            </a:xfrm>
            <a:prstGeom prst="rect">
              <a:avLst/>
            </a:prstGeom>
            <a:solidFill>
              <a:schemeClr val="bg1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0152" y="3382505"/>
              <a:ext cx="3490920" cy="2152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Pengadaan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perkhidmatan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bagi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perlindungan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kesihatan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pekerja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semasa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bekerja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Penggalakan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kesihatan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kesejahteraan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tempat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kerja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Pencegahan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penyakit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keracunan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pekerjaan</a:t>
              </a:r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59958" y="2263712"/>
              <a:ext cx="2652905" cy="9522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MY" sz="2000" b="1" dirty="0" err="1">
                  <a:solidFill>
                    <a:schemeClr val="bg1"/>
                  </a:solidFill>
                </a:rPr>
                <a:t>Perkhidmatan</a:t>
              </a:r>
              <a:r>
                <a:rPr lang="en-MY" sz="2000" b="1" dirty="0">
                  <a:solidFill>
                    <a:schemeClr val="bg1"/>
                  </a:solidFill>
                </a:rPr>
                <a:t> Kesihatan</a:t>
              </a:r>
            </a:p>
            <a:p>
              <a:r>
                <a:rPr lang="en-MY" sz="2000" b="1" dirty="0">
                  <a:solidFill>
                    <a:schemeClr val="bg1"/>
                  </a:solidFill>
                </a:rPr>
                <a:t> </a:t>
              </a:r>
              <a:r>
                <a:rPr lang="en-MY" sz="2000" b="1" dirty="0" err="1">
                  <a:solidFill>
                    <a:schemeClr val="bg1"/>
                  </a:solidFill>
                </a:rPr>
                <a:t>Pekerjaan</a:t>
              </a:r>
              <a:endParaRPr lang="en-MY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  <p:sp>
        <p:nvSpPr>
          <p:cNvPr id="50" name="Hexagon 49"/>
          <p:cNvSpPr/>
          <p:nvPr/>
        </p:nvSpPr>
        <p:spPr>
          <a:xfrm>
            <a:off x="267404" y="961752"/>
            <a:ext cx="699622" cy="544011"/>
          </a:xfrm>
          <a:prstGeom prst="hexagon">
            <a:avLst/>
          </a:prstGeom>
          <a:solidFill>
            <a:srgbClr val="16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19</a:t>
            </a:fld>
            <a:endParaRPr lang="en-MY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862966-B84A-004B-BEC9-66BF58995C42}"/>
              </a:ext>
            </a:extLst>
          </p:cNvPr>
          <p:cNvSpPr txBox="1"/>
          <p:nvPr/>
        </p:nvSpPr>
        <p:spPr>
          <a:xfrm>
            <a:off x="4612474" y="846676"/>
            <a:ext cx="7181377" cy="5630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MY" sz="1800" b="1" dirty="0" err="1">
                <a:solidFill>
                  <a:srgbClr val="FF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Perkhidmatan</a:t>
            </a:r>
            <a:r>
              <a:rPr lang="en-MY" sz="1800" b="1" dirty="0">
                <a:solidFill>
                  <a:srgbClr val="FF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Kesihatan </a:t>
            </a:r>
            <a:r>
              <a:rPr lang="en-MY" sz="1800" b="1" dirty="0" err="1">
                <a:solidFill>
                  <a:srgbClr val="FF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Pekerjaan</a:t>
            </a:r>
            <a:endParaRPr lang="en-MY" sz="1800" dirty="0">
              <a:solidFill>
                <a:srgbClr val="FF0000"/>
              </a:solidFill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28. (1) Jika Menteri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mendapati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bahawa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dalam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mana-mana </a:t>
            </a:r>
            <a:r>
              <a:rPr lang="en-MY" sz="1800" b="1" u="sng" dirty="0" err="1">
                <a:solidFill>
                  <a:srgbClr val="FF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tempat</a:t>
            </a:r>
            <a:r>
              <a:rPr lang="en-MY" sz="1800" b="1" u="sng" dirty="0">
                <a:solidFill>
                  <a:srgbClr val="FF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solidFill>
                  <a:srgbClr val="FF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kerja</a:t>
            </a:r>
            <a:r>
              <a:rPr lang="en-MY" sz="1800" b="1" u="sng" dirty="0">
                <a:solidFill>
                  <a:srgbClr val="FF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atau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kelas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atau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jenis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solidFill>
                  <a:srgbClr val="FF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tempat</a:t>
            </a:r>
            <a:r>
              <a:rPr lang="en-MY" sz="1800" b="1" u="sng" dirty="0">
                <a:solidFill>
                  <a:srgbClr val="FF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solidFill>
                  <a:srgbClr val="FF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kerja</a:t>
            </a:r>
            <a:r>
              <a:rPr lang="en-MY" sz="1800" b="1" u="sng" dirty="0">
                <a:solidFill>
                  <a:srgbClr val="FF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— </a:t>
            </a:r>
          </a:p>
          <a:p>
            <a:pPr marL="27051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(a)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kes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penyakit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telah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terjadi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yang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dia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mempunyai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sebab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untuk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percaya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mungkin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disebabkan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oleh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jenis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proses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atau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keadaan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lain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kerja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; </a:t>
            </a:r>
          </a:p>
          <a:p>
            <a:pPr marL="27051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(b) oleh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sebab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perubahan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dalam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mana-mana proses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atau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dalam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bahan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yang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digunakan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dalam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mana-mana proses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atau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, oleh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sebab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pengenalan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apa-apa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proses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baru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atau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bahan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baru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bagi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kegunaan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dalam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sesuatu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proses,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mungkin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terdapat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risiko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kesan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buruk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kepada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orang yang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diambil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kerja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dalam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proses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itu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;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atau</a:t>
            </a:r>
            <a:endParaRPr lang="en-MY" sz="1800" b="1" u="sng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7051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(d)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mungkin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terdapat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risiko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kesan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buruk</a:t>
            </a:r>
            <a:r>
              <a:rPr lang="en-MY" sz="1800" dirty="0">
                <a:solidFill>
                  <a:srgbClr val="FF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kepada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orang yang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diambil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kerja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dalam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mana-mana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pekerjaan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yang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dinyatakan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dalam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Jadual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Ketiga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atau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daripada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apa-apa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bahan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atau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benda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yang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dibawa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industri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itu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untuk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digunakan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atau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dikendalikan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dalamnya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atau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daripada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apa-apa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perubahan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keadaan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dalam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industri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itu</a:t>
            </a:r>
            <a:r>
              <a:rPr lang="en-MY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dia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boleh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membuat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peraturan-peraturan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menghendaki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supaya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perkiraan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bagi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perkhidmatan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kesihatan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MY" sz="1800" b="1" u="sng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pekerjaan</a:t>
            </a:r>
            <a:r>
              <a:rPr lang="en-MY" sz="1800" b="1" u="sng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MY" sz="1800" b="1" u="sng" dirty="0">
              <a:solidFill>
                <a:srgbClr val="FF0000"/>
              </a:solidFill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77EC8D-47A5-8F4E-8586-FFF9944C0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51" y="3988588"/>
            <a:ext cx="3724801" cy="2422009"/>
          </a:xfrm>
          <a:prstGeom prst="rect">
            <a:avLst/>
          </a:prstGeom>
        </p:spPr>
      </p:pic>
      <p:sp>
        <p:nvSpPr>
          <p:cNvPr id="19" name="object 4">
            <a:extLst>
              <a:ext uri="{FF2B5EF4-FFF2-40B4-BE49-F238E27FC236}">
                <a16:creationId xmlns:a16="http://schemas.microsoft.com/office/drawing/2014/main" xmlns="" id="{F5C3E8E7-826D-0B45-A5EB-6F5ED48352AF}"/>
              </a:ext>
            </a:extLst>
          </p:cNvPr>
          <p:cNvSpPr txBox="1">
            <a:spLocks/>
          </p:cNvSpPr>
          <p:nvPr/>
        </p:nvSpPr>
        <p:spPr>
          <a:xfrm>
            <a:off x="785056" y="214073"/>
            <a:ext cx="10668000" cy="4430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12065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AU" sz="2800" b="1" kern="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PENAMBAHBAIKAN DALAM AKKP (</a:t>
            </a:r>
            <a:r>
              <a:rPr lang="en-AU" sz="28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PINDAAN) 2022</a:t>
            </a:r>
            <a:endParaRPr lang="en-AU" sz="2800" b="1" kern="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0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4;p1" descr="Desk with computer, phone, books, etc.">
            <a:extLst>
              <a:ext uri="{FF2B5EF4-FFF2-40B4-BE49-F238E27FC236}">
                <a16:creationId xmlns:a16="http://schemas.microsoft.com/office/drawing/2014/main" xmlns="" id="{9FA3ED56-CDF2-B545-9790-F835707F669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228600"/>
            <a:ext cx="10972800" cy="6400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3AB3C-DFD7-404D-8942-B6A99C484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7924800" cy="541686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200" b="1" dirty="0"/>
              <a:t>PENGENALAN</a:t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PEMANSUHAN AKJ, APAKAH IMPAKNYA KEPADA INDUSTRI?</a:t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PINDAAN AKKP, APAKAH IMPAKNYA KEPADA INDUSTRI?</a:t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TARIKH KUATKUASA AKKP (PINDAAN) 2022 DAN AKJ (PEMANSUHAN</a:t>
            </a:r>
            <a:r>
              <a:rPr lang="en-US" sz="3200" b="1"/>
              <a:t>) 2022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18477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09600" y="990607"/>
            <a:ext cx="3791422" cy="2895589"/>
            <a:chOff x="609599" y="2263712"/>
            <a:chExt cx="3613015" cy="3895144"/>
          </a:xfrm>
        </p:grpSpPr>
        <p:sp>
          <p:nvSpPr>
            <p:cNvPr id="23" name="Rectangle 22"/>
            <p:cNvSpPr/>
            <p:nvPr/>
          </p:nvSpPr>
          <p:spPr>
            <a:xfrm>
              <a:off x="609599" y="2590799"/>
              <a:ext cx="3613015" cy="3568057"/>
            </a:xfrm>
            <a:prstGeom prst="rect">
              <a:avLst/>
            </a:prstGeom>
            <a:solidFill>
              <a:schemeClr val="bg1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4564" y="3175734"/>
              <a:ext cx="3490920" cy="2773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Keperluan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melantik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pekerja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bertindak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sebagai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Penyelaras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Keselamatan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dan Kesihatan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Pekerjaan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(OSH-C).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membantu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majikan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penyelaras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pematuhan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perundangan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KKP dan program KKP di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tempat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kerja</a:t>
              </a:r>
              <a:endParaRPr lang="en-MY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59958" y="2263712"/>
              <a:ext cx="1779195" cy="5382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MY" sz="2000" b="1" dirty="0" err="1">
                  <a:solidFill>
                    <a:schemeClr val="bg1"/>
                  </a:solidFill>
                </a:rPr>
                <a:t>Melantik</a:t>
              </a:r>
              <a:r>
                <a:rPr lang="en-MY" sz="2000" b="1" dirty="0">
                  <a:solidFill>
                    <a:schemeClr val="bg1"/>
                  </a:solidFill>
                </a:rPr>
                <a:t> OSH-C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  <p:sp>
        <p:nvSpPr>
          <p:cNvPr id="49" name="object 4"/>
          <p:cNvSpPr txBox="1">
            <a:spLocks/>
          </p:cNvSpPr>
          <p:nvPr/>
        </p:nvSpPr>
        <p:spPr>
          <a:xfrm>
            <a:off x="685800" y="166530"/>
            <a:ext cx="10668000" cy="4430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12065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AU" sz="2800" b="1" kern="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PENAMBAHBAIKAN DALAM AKKP (</a:t>
            </a:r>
            <a:r>
              <a:rPr lang="en-AU" sz="28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PINDAAN) 2022</a:t>
            </a:r>
            <a:endParaRPr lang="en-AU" sz="2800" b="1" kern="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Hexagon 49"/>
          <p:cNvSpPr/>
          <p:nvPr/>
        </p:nvSpPr>
        <p:spPr>
          <a:xfrm>
            <a:off x="381000" y="951701"/>
            <a:ext cx="699622" cy="544011"/>
          </a:xfrm>
          <a:prstGeom prst="hexagon">
            <a:avLst/>
          </a:prstGeom>
          <a:solidFill>
            <a:srgbClr val="16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20</a:t>
            </a:fld>
            <a:endParaRPr lang="en-MY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06090794-50F7-8949-90B8-58E5264156CE}"/>
              </a:ext>
            </a:extLst>
          </p:cNvPr>
          <p:cNvSpPr txBox="1">
            <a:spLocks/>
          </p:cNvSpPr>
          <p:nvPr/>
        </p:nvSpPr>
        <p:spPr>
          <a:xfrm>
            <a:off x="4680859" y="1073922"/>
            <a:ext cx="7130141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MY" sz="2000" b="1" kern="0" dirty="0"/>
              <a:t>SEKSYEN BAHARU 29A PENYELARAS KESELAMATAN DAN KESIHATAN PEKERJAAN</a:t>
            </a:r>
            <a:r>
              <a:rPr lang="en-MY" sz="2000" kern="0" dirty="0"/>
              <a:t> </a:t>
            </a:r>
          </a:p>
          <a:p>
            <a:pPr algn="just"/>
            <a:endParaRPr lang="en-MY" sz="2000" kern="0" dirty="0"/>
          </a:p>
          <a:p>
            <a:pPr algn="just"/>
            <a:r>
              <a:rPr lang="en-MY" sz="1800" b="1" kern="0" dirty="0"/>
              <a:t>29A </a:t>
            </a:r>
            <a:r>
              <a:rPr lang="en-MY" sz="1800" kern="0" dirty="0"/>
              <a:t>(1) </a:t>
            </a:r>
            <a:r>
              <a:rPr lang="en-MY" sz="1800" kern="0" dirty="0" err="1"/>
              <a:t>Seseorang</a:t>
            </a:r>
            <a:r>
              <a:rPr lang="en-MY" sz="1800" kern="0" dirty="0"/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majikan</a:t>
            </a:r>
            <a:r>
              <a:rPr lang="en-MY" sz="1800" kern="0" dirty="0"/>
              <a:t> yang </a:t>
            </a:r>
            <a:r>
              <a:rPr lang="en-MY" sz="1800" b="1" kern="0" dirty="0" err="1">
                <a:solidFill>
                  <a:srgbClr val="FF0000"/>
                </a:solidFill>
              </a:rPr>
              <a:t>tempat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kerjanya</a:t>
            </a:r>
            <a:r>
              <a:rPr lang="en-MY" sz="1800" b="1" kern="0" dirty="0">
                <a:solidFill>
                  <a:srgbClr val="FF0000"/>
                </a:solidFill>
              </a:rPr>
              <a:t> TIDAK </a:t>
            </a:r>
            <a:r>
              <a:rPr lang="en-MY" sz="1800" kern="0" dirty="0" err="1"/>
              <a:t>termasuk</a:t>
            </a:r>
            <a:r>
              <a:rPr lang="en-MY" sz="1800" kern="0" dirty="0"/>
              <a:t> </a:t>
            </a:r>
            <a:r>
              <a:rPr lang="en-MY" sz="1800" kern="0" dirty="0" err="1"/>
              <a:t>dalam</a:t>
            </a:r>
            <a:r>
              <a:rPr lang="en-MY" sz="1800" kern="0" dirty="0"/>
              <a:t> mana-mana </a:t>
            </a:r>
            <a:r>
              <a:rPr lang="en-MY" sz="1800" b="1" kern="0" dirty="0" err="1">
                <a:solidFill>
                  <a:srgbClr val="FF0000"/>
                </a:solidFill>
              </a:rPr>
              <a:t>kelas</a:t>
            </a:r>
            <a:r>
              <a:rPr lang="en-MY" sz="1800" kern="0" dirty="0"/>
              <a:t> </a:t>
            </a:r>
            <a:r>
              <a:rPr lang="en-MY" sz="1800" kern="0" dirty="0" err="1"/>
              <a:t>atau</a:t>
            </a:r>
            <a:r>
              <a:rPr lang="en-MY" sz="1800" kern="0" dirty="0"/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jenis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tempat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kerja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kern="0" dirty="0" err="1"/>
              <a:t>sebagaimana</a:t>
            </a:r>
            <a:r>
              <a:rPr lang="en-MY" sz="1800" kern="0" dirty="0"/>
              <a:t> yang </a:t>
            </a:r>
            <a:r>
              <a:rPr lang="en-MY" sz="1800" kern="0" dirty="0" err="1"/>
              <a:t>disiarkan</a:t>
            </a:r>
            <a:r>
              <a:rPr lang="en-MY" sz="1800" kern="0" dirty="0"/>
              <a:t> </a:t>
            </a:r>
            <a:r>
              <a:rPr lang="en-MY" sz="1800" kern="0" dirty="0" err="1"/>
              <a:t>dalam</a:t>
            </a:r>
            <a:r>
              <a:rPr lang="en-MY" sz="1800" kern="0" dirty="0"/>
              <a:t> </a:t>
            </a:r>
            <a:r>
              <a:rPr lang="en-MY" sz="1800" i="1" kern="0" dirty="0"/>
              <a:t>Warta </a:t>
            </a:r>
            <a:r>
              <a:rPr lang="en-MY" sz="1800" kern="0" dirty="0"/>
              <a:t>di </a:t>
            </a:r>
            <a:r>
              <a:rPr lang="en-MY" sz="1800" kern="0" dirty="0" err="1"/>
              <a:t>bawah</a:t>
            </a:r>
            <a:r>
              <a:rPr lang="en-MY" sz="1800" kern="0" dirty="0"/>
              <a:t> </a:t>
            </a:r>
            <a:r>
              <a:rPr lang="en-MY" sz="1800" kern="0" dirty="0" err="1"/>
              <a:t>subseksyen</a:t>
            </a:r>
            <a:r>
              <a:rPr lang="en-MY" sz="1800" kern="0" dirty="0"/>
              <a:t> 29(1) </a:t>
            </a:r>
            <a:r>
              <a:rPr lang="en-MY" sz="1800" kern="0" dirty="0" err="1"/>
              <a:t>hendaklah</a:t>
            </a:r>
            <a:r>
              <a:rPr lang="en-MY" sz="1800" kern="0" dirty="0"/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melantik</a:t>
            </a:r>
            <a:r>
              <a:rPr lang="en-MY" sz="1800" kern="0" dirty="0"/>
              <a:t> salah </a:t>
            </a:r>
            <a:r>
              <a:rPr lang="en-MY" sz="1800" kern="0" dirty="0" err="1"/>
              <a:t>seorang</a:t>
            </a:r>
            <a:r>
              <a:rPr lang="en-MY" sz="1800" kern="0" dirty="0"/>
              <a:t> </a:t>
            </a:r>
            <a:r>
              <a:rPr lang="en-MY" sz="1800" kern="0" dirty="0" err="1"/>
              <a:t>daripada</a:t>
            </a:r>
            <a:r>
              <a:rPr lang="en-MY" sz="1800" kern="0" dirty="0"/>
              <a:t> </a:t>
            </a:r>
            <a:r>
              <a:rPr lang="en-MY" sz="1800" kern="0" dirty="0" err="1"/>
              <a:t>pekerjanya</a:t>
            </a:r>
            <a:r>
              <a:rPr lang="en-MY" sz="1800" kern="0" dirty="0"/>
              <a:t> </a:t>
            </a:r>
            <a:r>
              <a:rPr lang="en-MY" sz="1800" kern="0" dirty="0" err="1"/>
              <a:t>untuk</a:t>
            </a:r>
            <a:r>
              <a:rPr lang="en-MY" sz="1800" kern="0" dirty="0"/>
              <a:t> </a:t>
            </a:r>
            <a:r>
              <a:rPr lang="en-MY" sz="1800" kern="0" dirty="0" err="1"/>
              <a:t>bertindak</a:t>
            </a:r>
            <a:r>
              <a:rPr lang="en-MY" sz="1800" kern="0" dirty="0"/>
              <a:t> </a:t>
            </a:r>
            <a:r>
              <a:rPr lang="en-MY" sz="1800" kern="0" dirty="0" err="1"/>
              <a:t>sebagai</a:t>
            </a:r>
            <a:r>
              <a:rPr lang="en-MY" sz="1800" kern="0" dirty="0"/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Penyelaras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Keselamatan</a:t>
            </a:r>
            <a:r>
              <a:rPr lang="en-MY" sz="1800" b="1" kern="0" dirty="0">
                <a:solidFill>
                  <a:srgbClr val="FF0000"/>
                </a:solidFill>
              </a:rPr>
              <a:t> dan Kesihatan </a:t>
            </a:r>
            <a:r>
              <a:rPr lang="en-MY" sz="1800" b="1" kern="0" dirty="0" err="1">
                <a:solidFill>
                  <a:srgbClr val="FF0000"/>
                </a:solidFill>
              </a:rPr>
              <a:t>Pekerjaan</a:t>
            </a:r>
            <a:r>
              <a:rPr lang="en-MY" sz="1800" b="1" kern="0" dirty="0">
                <a:solidFill>
                  <a:srgbClr val="FF0000"/>
                </a:solidFill>
              </a:rPr>
              <a:t> (OSH-C)</a:t>
            </a:r>
            <a:r>
              <a:rPr lang="en-MY" sz="1800" kern="0" dirty="0"/>
              <a:t> </a:t>
            </a:r>
            <a:r>
              <a:rPr lang="en-MY" sz="1800" kern="0" dirty="0" err="1"/>
              <a:t>jika</a:t>
            </a:r>
            <a:r>
              <a:rPr lang="en-MY" sz="1800" kern="0" dirty="0"/>
              <a:t> </a:t>
            </a:r>
            <a:r>
              <a:rPr lang="en-MY" sz="1800" kern="0" dirty="0" err="1"/>
              <a:t>dia</a:t>
            </a:r>
            <a:r>
              <a:rPr lang="en-MY" sz="1800" kern="0" dirty="0"/>
              <a:t> </a:t>
            </a:r>
            <a:r>
              <a:rPr lang="en-MY" sz="1800" kern="0" dirty="0" err="1"/>
              <a:t>mengambil</a:t>
            </a:r>
            <a:r>
              <a:rPr lang="en-MY" sz="1800" kern="0" dirty="0"/>
              <a:t> </a:t>
            </a:r>
            <a:r>
              <a:rPr lang="en-MY" sz="1800" kern="0" dirty="0" err="1"/>
              <a:t>kerja</a:t>
            </a:r>
            <a:r>
              <a:rPr lang="en-MY" sz="1800" kern="0" dirty="0"/>
              <a:t> </a:t>
            </a:r>
            <a:r>
              <a:rPr lang="en-MY" sz="1800" b="1" kern="0" dirty="0">
                <a:solidFill>
                  <a:srgbClr val="FF0000"/>
                </a:solidFill>
              </a:rPr>
              <a:t>lima </a:t>
            </a:r>
            <a:r>
              <a:rPr lang="en-MY" sz="1800" b="1" kern="0" dirty="0" err="1">
                <a:solidFill>
                  <a:srgbClr val="FF0000"/>
                </a:solidFill>
              </a:rPr>
              <a:t>atau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lebih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pekerja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kern="0" dirty="0"/>
              <a:t>di </a:t>
            </a:r>
            <a:r>
              <a:rPr lang="en-MY" sz="1800" kern="0" dirty="0" err="1"/>
              <a:t>tempat</a:t>
            </a:r>
            <a:r>
              <a:rPr lang="en-MY" sz="1800" kern="0" dirty="0"/>
              <a:t> </a:t>
            </a:r>
            <a:r>
              <a:rPr lang="en-MY" sz="1800" kern="0" dirty="0" err="1"/>
              <a:t>kerjanya</a:t>
            </a:r>
            <a:r>
              <a:rPr lang="en-MY" sz="1800" kern="0" dirty="0"/>
              <a:t>. </a:t>
            </a:r>
          </a:p>
          <a:p>
            <a:pPr algn="just"/>
            <a:endParaRPr lang="en-MY" sz="1800" kern="0" dirty="0"/>
          </a:p>
          <a:p>
            <a:pPr algn="just"/>
            <a:r>
              <a:rPr lang="en-MY" sz="1800" dirty="0" err="1"/>
              <a:t>Majikan</a:t>
            </a:r>
            <a:r>
              <a:rPr lang="en-MY" sz="1800" dirty="0"/>
              <a:t> yang </a:t>
            </a:r>
            <a:r>
              <a:rPr lang="en-MY" sz="1800" dirty="0" err="1"/>
              <a:t>telah</a:t>
            </a:r>
            <a:r>
              <a:rPr lang="en-MY" sz="1800" dirty="0"/>
              <a:t> </a:t>
            </a:r>
            <a:r>
              <a:rPr lang="en-MY" sz="1800" dirty="0" err="1"/>
              <a:t>melantik</a:t>
            </a:r>
            <a:r>
              <a:rPr lang="en-MY" sz="1800" dirty="0"/>
              <a:t> </a:t>
            </a:r>
            <a:r>
              <a:rPr lang="en-MY" sz="1800" dirty="0" err="1"/>
              <a:t>seorang</a:t>
            </a:r>
            <a:r>
              <a:rPr lang="en-MY" sz="1800" dirty="0"/>
              <a:t> </a:t>
            </a:r>
            <a:r>
              <a:rPr lang="en-MY" sz="1800" dirty="0" err="1"/>
              <a:t>Pegawai</a:t>
            </a:r>
            <a:r>
              <a:rPr lang="en-MY" sz="1800" dirty="0"/>
              <a:t> </a:t>
            </a:r>
            <a:r>
              <a:rPr lang="en-MY" sz="1800" dirty="0" err="1"/>
              <a:t>Keselamatan</a:t>
            </a:r>
            <a:r>
              <a:rPr lang="en-MY" sz="1800" dirty="0"/>
              <a:t> dan Kesihatan (SHO) </a:t>
            </a:r>
            <a:r>
              <a:rPr lang="en-MY" sz="1800" dirty="0" err="1"/>
              <a:t>walaupun</a:t>
            </a:r>
            <a:r>
              <a:rPr lang="en-MY" sz="1800" dirty="0"/>
              <a:t> </a:t>
            </a:r>
            <a:r>
              <a:rPr lang="en-MY" sz="1800" dirty="0" err="1"/>
              <a:t>tempat</a:t>
            </a:r>
            <a:r>
              <a:rPr lang="en-MY" sz="1800" dirty="0"/>
              <a:t> </a:t>
            </a:r>
            <a:r>
              <a:rPr lang="en-MY" sz="1800" dirty="0" err="1"/>
              <a:t>kerja</a:t>
            </a:r>
            <a:r>
              <a:rPr lang="en-MY" sz="1800" dirty="0"/>
              <a:t> </a:t>
            </a:r>
            <a:r>
              <a:rPr lang="en-MY" sz="1800" dirty="0" err="1"/>
              <a:t>tidak</a:t>
            </a:r>
            <a:r>
              <a:rPr lang="en-MY" sz="1800" dirty="0"/>
              <a:t> </a:t>
            </a:r>
            <a:r>
              <a:rPr lang="en-MY" sz="1800" dirty="0" err="1"/>
              <a:t>termasuk</a:t>
            </a:r>
            <a:r>
              <a:rPr lang="en-MY" sz="1800" dirty="0"/>
              <a:t> </a:t>
            </a:r>
            <a:r>
              <a:rPr lang="en-MY" sz="1800" dirty="0" err="1"/>
              <a:t>dalam</a:t>
            </a:r>
            <a:r>
              <a:rPr lang="en-MY" sz="1800" dirty="0"/>
              <a:t> </a:t>
            </a:r>
            <a:r>
              <a:rPr lang="en-MY" sz="1800" dirty="0" err="1"/>
              <a:t>Perintah</a:t>
            </a:r>
            <a:r>
              <a:rPr lang="en-MY" sz="1800" dirty="0"/>
              <a:t> SHO, </a:t>
            </a:r>
            <a:r>
              <a:rPr lang="en-MY" sz="1800" b="1" dirty="0" err="1">
                <a:solidFill>
                  <a:srgbClr val="FF0000"/>
                </a:solidFill>
              </a:rPr>
              <a:t>tidak</a:t>
            </a:r>
            <a:r>
              <a:rPr lang="en-MY" sz="1800" b="1" dirty="0">
                <a:solidFill>
                  <a:srgbClr val="FF0000"/>
                </a:solidFill>
              </a:rPr>
              <a:t> </a:t>
            </a:r>
            <a:r>
              <a:rPr lang="en-MY" sz="1800" b="1" dirty="0" err="1">
                <a:solidFill>
                  <a:srgbClr val="FF0000"/>
                </a:solidFill>
              </a:rPr>
              <a:t>perlu</a:t>
            </a:r>
            <a:r>
              <a:rPr lang="en-MY" sz="1800" b="1" dirty="0">
                <a:solidFill>
                  <a:srgbClr val="FF0000"/>
                </a:solidFill>
              </a:rPr>
              <a:t> </a:t>
            </a:r>
            <a:r>
              <a:rPr lang="en-MY" sz="1800" dirty="0" err="1"/>
              <a:t>melantik</a:t>
            </a:r>
            <a:r>
              <a:rPr lang="en-MY" sz="1800" dirty="0"/>
              <a:t> OSH-C</a:t>
            </a:r>
            <a:endParaRPr lang="en-MY" sz="1800" kern="0" dirty="0"/>
          </a:p>
        </p:txBody>
      </p:sp>
      <p:pic>
        <p:nvPicPr>
          <p:cNvPr id="21" name="Picture 2" descr="Supervisor Icon stock photos and royalty-free images, vectors and  illustrations | Adobe Stock">
            <a:extLst>
              <a:ext uri="{FF2B5EF4-FFF2-40B4-BE49-F238E27FC236}">
                <a16:creationId xmlns:a16="http://schemas.microsoft.com/office/drawing/2014/main" xmlns="" id="{BF39F34A-5B09-5B44-9861-4CA5DC25D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90" y="4142298"/>
            <a:ext cx="1576010" cy="23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9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54E59AE-A174-894C-A8D9-C8C4CBCEB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880962"/>
              </p:ext>
            </p:extLst>
          </p:nvPr>
        </p:nvGraphicFramePr>
        <p:xfrm>
          <a:off x="402954" y="1805554"/>
          <a:ext cx="11460998" cy="463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30499">
                  <a:extLst>
                    <a:ext uri="{9D8B030D-6E8A-4147-A177-3AD203B41FA5}">
                      <a16:colId xmlns:a16="http://schemas.microsoft.com/office/drawing/2014/main" xmlns="" val="2526486468"/>
                    </a:ext>
                  </a:extLst>
                </a:gridCol>
                <a:gridCol w="5730499">
                  <a:extLst>
                    <a:ext uri="{9D8B030D-6E8A-4147-A177-3AD203B41FA5}">
                      <a16:colId xmlns:a16="http://schemas.microsoft.com/office/drawing/2014/main" xmlns="" val="2546069530"/>
                    </a:ext>
                  </a:extLst>
                </a:gridCol>
              </a:tblGrid>
              <a:tr h="3564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AKTA</a:t>
                      </a:r>
                      <a:r>
                        <a:rPr lang="en-US" baseline="0" dirty="0"/>
                        <a:t> 514 (SEBELUM PINDAAN)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AKTA 514 (SELEPAS PINDAAN)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718696"/>
                  </a:ext>
                </a:extLst>
              </a:tr>
              <a:tr h="4031607">
                <a:tc>
                  <a:txBody>
                    <a:bodyPr/>
                    <a:lstStyle/>
                    <a:p>
                      <a:r>
                        <a:rPr lang="en-MY" sz="1800" b="1" kern="1200" dirty="0" err="1">
                          <a:solidFill>
                            <a:schemeClr val="dk1"/>
                          </a:solidFill>
                          <a:effectLst/>
                        </a:rPr>
                        <a:t>Pegawai</a:t>
                      </a:r>
                      <a:r>
                        <a:rPr lang="en-MY" sz="18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chemeClr val="dk1"/>
                          </a:solidFill>
                          <a:effectLst/>
                        </a:rPr>
                        <a:t>keselamatan</a:t>
                      </a:r>
                      <a:r>
                        <a:rPr lang="en-MY" sz="18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chemeClr val="dk1"/>
                          </a:solidFill>
                          <a:effectLst/>
                        </a:rPr>
                        <a:t>dan</a:t>
                      </a:r>
                      <a:r>
                        <a:rPr lang="en-MY" sz="18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chemeClr val="dk1"/>
                          </a:solidFill>
                          <a:effectLst/>
                        </a:rPr>
                        <a:t>kesihatan</a:t>
                      </a:r>
                      <a:r>
                        <a:rPr lang="en-MY" sz="18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en-MY" b="1" dirty="0"/>
                    </a:p>
                    <a:p>
                      <a:r>
                        <a:rPr lang="en-MY" sz="1800" b="1" kern="1200" dirty="0">
                          <a:solidFill>
                            <a:schemeClr val="dk1"/>
                          </a:solidFill>
                          <a:effectLst/>
                        </a:rPr>
                        <a:t>S.29. (1)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Seksyen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ini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hendaklah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terpakai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bagi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apa-apa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kelas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atau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jenis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b="1" u="sng" kern="1200" dirty="0" err="1">
                          <a:solidFill>
                            <a:schemeClr val="dk1"/>
                          </a:solidFill>
                          <a:effectLst/>
                        </a:rPr>
                        <a:t>industri</a:t>
                      </a:r>
                      <a:r>
                        <a:rPr lang="en-MY" sz="1800" u="sng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yang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ditentukan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oleh Menteri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melalui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perintah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yang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disiarkan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dalam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Warta. </a:t>
                      </a:r>
                    </a:p>
                    <a:p>
                      <a:endParaRPr lang="en-MY" sz="1800" dirty="0"/>
                    </a:p>
                    <a:p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(2)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Seseorang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penghuni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suatu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tempat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yang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baginya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seksyen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ini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terpakai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hendaklah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b="1" u="sng" kern="1200" dirty="0" err="1">
                          <a:solidFill>
                            <a:schemeClr val="dk1"/>
                          </a:solidFill>
                          <a:effectLst/>
                        </a:rPr>
                        <a:t>mengambil</a:t>
                      </a:r>
                      <a:r>
                        <a:rPr lang="en-MY" sz="1800" b="1" u="sng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b="1" u="sng" kern="1200" dirty="0" err="1">
                          <a:solidFill>
                            <a:schemeClr val="dk1"/>
                          </a:solidFill>
                          <a:effectLst/>
                        </a:rPr>
                        <a:t>kerja</a:t>
                      </a:r>
                      <a:r>
                        <a:rPr lang="en-MY" sz="1800" b="1" u="sng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b="1" u="sng" kern="1200" dirty="0" err="1">
                          <a:solidFill>
                            <a:schemeClr val="dk1"/>
                          </a:solidFill>
                          <a:effectLst/>
                        </a:rPr>
                        <a:t>seorang</a:t>
                      </a:r>
                      <a:r>
                        <a:rPr lang="en-MY" sz="1800" b="1" u="sng" kern="1200" dirty="0">
                          <a:solidFill>
                            <a:schemeClr val="dk1"/>
                          </a:solidFill>
                          <a:effectLst/>
                        </a:rPr>
                        <a:t> orang </a:t>
                      </a:r>
                      <a:r>
                        <a:rPr lang="en-MY" sz="1800" b="1" u="sng" kern="1200" dirty="0" err="1">
                          <a:solidFill>
                            <a:schemeClr val="dk1"/>
                          </a:solidFill>
                          <a:effectLst/>
                        </a:rPr>
                        <a:t>kompeten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untuk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bertindak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sebagai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pegawai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keselamatan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dan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kesihatan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di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tempat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kerja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 kern="1200" dirty="0">
                          <a:solidFill>
                            <a:schemeClr val="dk1"/>
                          </a:solidFill>
                          <a:effectLst/>
                        </a:rPr>
                        <a:t>………..…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 kern="1200" dirty="0">
                          <a:solidFill>
                            <a:schemeClr val="dk1"/>
                          </a:solidFill>
                          <a:effectLst/>
                        </a:rPr>
                        <a:t>S.29(4)  </a:t>
                      </a:r>
                      <a:r>
                        <a:rPr lang="en-MY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diganti</a:t>
                      </a:r>
                      <a:endParaRPr lang="en-MY" sz="18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endParaRPr lang="en-MY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b="1" kern="1200" dirty="0" err="1">
                          <a:solidFill>
                            <a:schemeClr val="dk1"/>
                          </a:solidFill>
                          <a:effectLst/>
                        </a:rPr>
                        <a:t>Pegawai</a:t>
                      </a:r>
                      <a:r>
                        <a:rPr lang="en-MY" sz="20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2000" b="1" kern="1200" dirty="0" err="1">
                          <a:solidFill>
                            <a:schemeClr val="dk1"/>
                          </a:solidFill>
                          <a:effectLst/>
                        </a:rPr>
                        <a:t>keselamatan</a:t>
                      </a:r>
                      <a:r>
                        <a:rPr lang="en-MY" sz="20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2000" b="1" kern="1200" dirty="0" err="1">
                          <a:solidFill>
                            <a:schemeClr val="dk1"/>
                          </a:solidFill>
                          <a:effectLst/>
                        </a:rPr>
                        <a:t>dan</a:t>
                      </a:r>
                      <a:r>
                        <a:rPr lang="en-MY" sz="20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2000" b="1" kern="1200" dirty="0" err="1">
                          <a:solidFill>
                            <a:schemeClr val="dk1"/>
                          </a:solidFill>
                          <a:effectLst/>
                        </a:rPr>
                        <a:t>kesihatan</a:t>
                      </a:r>
                      <a:r>
                        <a:rPr lang="en-MY" sz="20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en-MY" sz="2000" b="1" dirty="0"/>
                    </a:p>
                    <a:p>
                      <a:r>
                        <a:rPr lang="en-MY" sz="1800" b="1" kern="1200" dirty="0">
                          <a:solidFill>
                            <a:schemeClr val="dk1"/>
                          </a:solidFill>
                          <a:effectLst/>
                        </a:rPr>
                        <a:t>S.29. (1)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Seksyen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ini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hendaklah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terpakai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bagi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apa-apa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kelas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atau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jenis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b="1" u="sng" kern="1200" dirty="0" err="1">
                          <a:solidFill>
                            <a:srgbClr val="FF0000"/>
                          </a:solidFill>
                          <a:effectLst/>
                        </a:rPr>
                        <a:t>tempat</a:t>
                      </a:r>
                      <a:r>
                        <a:rPr lang="en-MY" sz="1800" b="1" u="sng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u="sng" kern="1200" dirty="0" err="1">
                          <a:solidFill>
                            <a:srgbClr val="FF0000"/>
                          </a:solidFill>
                          <a:effectLst/>
                        </a:rPr>
                        <a:t>kerja</a:t>
                      </a:r>
                      <a:r>
                        <a:rPr lang="en-MY" sz="1800" u="sng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yang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ditentukan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oleh Menteri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melalui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perintah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yang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disiarkan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dalam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Warta. </a:t>
                      </a:r>
                    </a:p>
                    <a:p>
                      <a:endParaRPr lang="en-MY" sz="1800" dirty="0"/>
                    </a:p>
                    <a:p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(2)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Seseorang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penghuni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suatu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tempat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yang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baginya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seksyen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ini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terpakai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hendaklah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b="1" u="sng" kern="1200" dirty="0" err="1">
                          <a:solidFill>
                            <a:srgbClr val="FF0000"/>
                          </a:solidFill>
                          <a:effectLst/>
                        </a:rPr>
                        <a:t>melantik</a:t>
                      </a:r>
                      <a:r>
                        <a:rPr lang="en-MY" sz="1800" b="1" u="sng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u="sng" kern="1200" dirty="0" err="1">
                          <a:solidFill>
                            <a:srgbClr val="FF0000"/>
                          </a:solidFill>
                          <a:effectLst/>
                        </a:rPr>
                        <a:t>seorang</a:t>
                      </a:r>
                      <a:r>
                        <a:rPr lang="en-MY" sz="1800" b="1" u="sng" kern="1200" dirty="0">
                          <a:solidFill>
                            <a:srgbClr val="FF0000"/>
                          </a:solidFill>
                          <a:effectLst/>
                        </a:rPr>
                        <a:t> orang </a:t>
                      </a:r>
                      <a:r>
                        <a:rPr lang="en-MY" sz="1800" b="1" u="sng" kern="1200" dirty="0" err="1">
                          <a:solidFill>
                            <a:srgbClr val="FF0000"/>
                          </a:solidFill>
                          <a:effectLst/>
                        </a:rPr>
                        <a:t>kompeten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untuk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bertindak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sebagai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pegawai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keselamatan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dan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kesihatan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di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tempat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kerja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r>
                        <a:rPr lang="en-MY" sz="1800" b="1" kern="1200" dirty="0">
                          <a:solidFill>
                            <a:schemeClr val="dk1"/>
                          </a:solidFill>
                          <a:effectLst/>
                        </a:rPr>
                        <a:t>…………..</a:t>
                      </a:r>
                    </a:p>
                    <a:p>
                      <a:r>
                        <a:rPr lang="en-MY" sz="2000" b="1" kern="1200" dirty="0">
                          <a:solidFill>
                            <a:srgbClr val="FF0000"/>
                          </a:solidFill>
                          <a:effectLst/>
                        </a:rPr>
                        <a:t>S.29 (4)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Seseorang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hendaklah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dilantik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sebagai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pegawai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keselamatan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dan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kesihatan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hanya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untuk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satu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tempat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kerja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pada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satu-satu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masa,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melainkan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jika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dibenarkan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selainnya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oleh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Ketua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MY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Pengarah</a:t>
                      </a: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</a:rPr>
                        <a:t>; </a:t>
                      </a:r>
                      <a:endParaRPr lang="en-MY" sz="18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89146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44B31B-AAF4-F043-867F-B8F0861FB830}"/>
              </a:ext>
            </a:extLst>
          </p:cNvPr>
          <p:cNvSpPr/>
          <p:nvPr/>
        </p:nvSpPr>
        <p:spPr>
          <a:xfrm>
            <a:off x="331469" y="678657"/>
            <a:ext cx="11635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PINDAAN SEKSYEN 29:  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PEGAWAI KESELAMATAN DAN KESIHATAN (SHO)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53A5259-438D-44A8-A59E-F4D6743A7E5D}"/>
              </a:ext>
            </a:extLst>
          </p:cNvPr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2B1D286A-7227-435D-B69E-2CAA0CE0FE08}"/>
                </a:ext>
              </a:extLst>
            </p:cNvPr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32">
              <a:extLst>
                <a:ext uri="{FF2B5EF4-FFF2-40B4-BE49-F238E27FC236}">
                  <a16:creationId xmlns:a16="http://schemas.microsoft.com/office/drawing/2014/main" xmlns="" id="{3D089B76-A419-4A80-9390-28AC0C34DCA3}"/>
                </a:ext>
              </a:extLst>
            </p:cNvPr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9" name="Rounded Rectangle 33">
              <a:extLst>
                <a:ext uri="{FF2B5EF4-FFF2-40B4-BE49-F238E27FC236}">
                  <a16:creationId xmlns:a16="http://schemas.microsoft.com/office/drawing/2014/main" xmlns="" id="{1D28A4FF-107B-4CD5-BBD7-4E3F3229FBA0}"/>
                </a:ext>
              </a:extLst>
            </p:cNvPr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0" name="Rounded Rectangle 35">
              <a:extLst>
                <a:ext uri="{FF2B5EF4-FFF2-40B4-BE49-F238E27FC236}">
                  <a16:creationId xmlns:a16="http://schemas.microsoft.com/office/drawing/2014/main" xmlns="" id="{8CE35E6D-EC80-4922-99D9-4074E09D3E50}"/>
                </a:ext>
              </a:extLst>
            </p:cNvPr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1" name="Rounded Rectangle 41">
              <a:extLst>
                <a:ext uri="{FF2B5EF4-FFF2-40B4-BE49-F238E27FC236}">
                  <a16:creationId xmlns:a16="http://schemas.microsoft.com/office/drawing/2014/main" xmlns="" id="{87296427-0329-4B69-AA9A-30F4FC3A4E58}"/>
                </a:ext>
              </a:extLst>
            </p:cNvPr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2" name="Rounded Rectangle 42">
              <a:extLst>
                <a:ext uri="{FF2B5EF4-FFF2-40B4-BE49-F238E27FC236}">
                  <a16:creationId xmlns:a16="http://schemas.microsoft.com/office/drawing/2014/main" xmlns="" id="{8641BF5B-BDF0-40E7-947C-3F46D2A3C51B}"/>
                </a:ext>
              </a:extLst>
            </p:cNvPr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3" name="Rounded Rectangle 43">
              <a:extLst>
                <a:ext uri="{FF2B5EF4-FFF2-40B4-BE49-F238E27FC236}">
                  <a16:creationId xmlns:a16="http://schemas.microsoft.com/office/drawing/2014/main" xmlns="" id="{2DBB9202-198C-4863-B3E4-179911B9BCF9}"/>
                </a:ext>
              </a:extLst>
            </p:cNvPr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  <p:sp>
        <p:nvSpPr>
          <p:cNvPr id="14" name="object 4">
            <a:extLst>
              <a:ext uri="{FF2B5EF4-FFF2-40B4-BE49-F238E27FC236}">
                <a16:creationId xmlns:a16="http://schemas.microsoft.com/office/drawing/2014/main" xmlns="" id="{BBE75CB3-DA71-4B48-B9DB-2B216F0374F4}"/>
              </a:ext>
            </a:extLst>
          </p:cNvPr>
          <p:cNvSpPr txBox="1">
            <a:spLocks/>
          </p:cNvSpPr>
          <p:nvPr/>
        </p:nvSpPr>
        <p:spPr>
          <a:xfrm>
            <a:off x="685800" y="166530"/>
            <a:ext cx="10668000" cy="4430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12065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AU" sz="2800" b="1" kern="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PENAMBAHBAIKAN DALAM AKKP (</a:t>
            </a:r>
            <a:r>
              <a:rPr lang="en-AU" sz="28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PINDAAN) 2022</a:t>
            </a:r>
            <a:endParaRPr lang="en-AU" sz="2800" b="1" kern="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5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09600" y="990607"/>
            <a:ext cx="3791422" cy="2300916"/>
            <a:chOff x="609599" y="2263712"/>
            <a:chExt cx="3613015" cy="3095191"/>
          </a:xfrm>
        </p:grpSpPr>
        <p:sp>
          <p:nvSpPr>
            <p:cNvPr id="23" name="Rectangle 22"/>
            <p:cNvSpPr/>
            <p:nvPr/>
          </p:nvSpPr>
          <p:spPr>
            <a:xfrm>
              <a:off x="609599" y="2590800"/>
              <a:ext cx="3613015" cy="2768103"/>
            </a:xfrm>
            <a:prstGeom prst="rect">
              <a:avLst/>
            </a:prstGeom>
            <a:solidFill>
              <a:schemeClr val="bg1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4564" y="3175734"/>
              <a:ext cx="3490920" cy="211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Keperluan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kelas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perihal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orang”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menghadiri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kursus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KKP yang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ditetapkan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Memastikan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pekerja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ditetapkan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diberi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latihan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sebelum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melakukan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aktiviti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kerja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59958" y="2263712"/>
              <a:ext cx="2595006" cy="6841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MY" sz="2000" b="1" dirty="0" err="1">
                  <a:solidFill>
                    <a:schemeClr val="bg1"/>
                  </a:solidFill>
                </a:rPr>
                <a:t>Keperluan</a:t>
              </a:r>
              <a:r>
                <a:rPr lang="en-MY" sz="2000" b="1" dirty="0">
                  <a:solidFill>
                    <a:schemeClr val="bg1"/>
                  </a:solidFill>
                </a:rPr>
                <a:t> Latihan KKP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  <p:sp>
        <p:nvSpPr>
          <p:cNvPr id="49" name="object 4"/>
          <p:cNvSpPr txBox="1">
            <a:spLocks/>
          </p:cNvSpPr>
          <p:nvPr/>
        </p:nvSpPr>
        <p:spPr>
          <a:xfrm>
            <a:off x="685800" y="166530"/>
            <a:ext cx="10668000" cy="4430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12065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AU" sz="2800" b="1" kern="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PENAMBAHBAIKAN DALAM AKKP (</a:t>
            </a:r>
            <a:r>
              <a:rPr lang="en-AU" sz="28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PINDAAN) 2022</a:t>
            </a:r>
            <a:endParaRPr lang="en-AU" sz="2800" b="1" kern="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Hexagon 49"/>
          <p:cNvSpPr/>
          <p:nvPr/>
        </p:nvSpPr>
        <p:spPr>
          <a:xfrm>
            <a:off x="381000" y="951701"/>
            <a:ext cx="699622" cy="544011"/>
          </a:xfrm>
          <a:prstGeom prst="hexagon">
            <a:avLst/>
          </a:prstGeom>
          <a:solidFill>
            <a:srgbClr val="16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22</a:t>
            </a:fld>
            <a:endParaRPr lang="en-MY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xmlns="" id="{566A504E-AB90-9F4B-AE03-D60166F040CA}"/>
              </a:ext>
            </a:extLst>
          </p:cNvPr>
          <p:cNvSpPr txBox="1">
            <a:spLocks/>
          </p:cNvSpPr>
          <p:nvPr/>
        </p:nvSpPr>
        <p:spPr>
          <a:xfrm>
            <a:off x="4629622" y="1066800"/>
            <a:ext cx="7181378" cy="371471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kern="0" dirty="0"/>
              <a:t>SEKSYEN BAHARU 31A KURSUS LATIHAN KESELAMATAN DAN KESIHATAN PEKERJAAN</a:t>
            </a:r>
          </a:p>
          <a:p>
            <a:pPr algn="just"/>
            <a:r>
              <a:rPr lang="en-MY" sz="1800" b="1" kern="0" dirty="0"/>
              <a:t> </a:t>
            </a:r>
            <a:r>
              <a:rPr lang="en-MY" sz="1800" kern="0" dirty="0"/>
              <a:t>(1)</a:t>
            </a:r>
            <a:r>
              <a:rPr lang="en-MY" sz="1800" b="1" kern="0" dirty="0">
                <a:solidFill>
                  <a:srgbClr val="FF0000"/>
                </a:solidFill>
              </a:rPr>
              <a:t> Menteri </a:t>
            </a:r>
            <a:r>
              <a:rPr lang="en-MY" sz="1800" kern="0" dirty="0" err="1"/>
              <a:t>boleh</a:t>
            </a:r>
            <a:r>
              <a:rPr lang="en-MY" sz="1800" kern="0" dirty="0"/>
              <a:t>, </a:t>
            </a:r>
            <a:r>
              <a:rPr lang="en-MY" sz="1800" kern="0" dirty="0" err="1"/>
              <a:t>melalui</a:t>
            </a:r>
            <a:r>
              <a:rPr lang="en-MY" sz="1800" kern="0" dirty="0"/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perintah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kern="0" dirty="0"/>
              <a:t>yang </a:t>
            </a:r>
            <a:r>
              <a:rPr lang="en-MY" sz="1800" kern="0" dirty="0" err="1"/>
              <a:t>disiarkan</a:t>
            </a:r>
            <a:r>
              <a:rPr lang="en-MY" sz="1800" kern="0" dirty="0"/>
              <a:t> </a:t>
            </a:r>
            <a:r>
              <a:rPr lang="en-MY" sz="1800" kern="0" dirty="0" err="1"/>
              <a:t>dalam</a:t>
            </a:r>
            <a:r>
              <a:rPr lang="en-MY" sz="1800" kern="0" dirty="0"/>
              <a:t> </a:t>
            </a:r>
            <a:r>
              <a:rPr lang="en-MY" sz="1800" i="1" kern="0" dirty="0"/>
              <a:t>Warta</a:t>
            </a:r>
            <a:r>
              <a:rPr lang="en-MY" sz="1800" kern="0" dirty="0"/>
              <a:t>, </a:t>
            </a:r>
            <a:r>
              <a:rPr lang="en-MY" sz="1800" kern="0" dirty="0" err="1"/>
              <a:t>menghendaki</a:t>
            </a:r>
            <a:r>
              <a:rPr lang="en-MY" sz="1800" kern="0" dirty="0"/>
              <a:t> mana-mana </a:t>
            </a:r>
            <a:r>
              <a:rPr lang="en-MY" sz="1800" b="1" kern="0" dirty="0" err="1">
                <a:solidFill>
                  <a:srgbClr val="FF0000"/>
                </a:solidFill>
              </a:rPr>
              <a:t>kelas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kern="0" dirty="0" err="1"/>
              <a:t>atau</a:t>
            </a:r>
            <a:r>
              <a:rPr lang="en-MY" sz="1800" kern="0" dirty="0"/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perihal</a:t>
            </a:r>
            <a:r>
              <a:rPr lang="en-MY" sz="1800" b="1" kern="0" dirty="0">
                <a:solidFill>
                  <a:srgbClr val="FF0000"/>
                </a:solidFill>
              </a:rPr>
              <a:t> orang </a:t>
            </a:r>
            <a:r>
              <a:rPr lang="en-MY" sz="1800" kern="0" dirty="0" err="1"/>
              <a:t>untuk</a:t>
            </a:r>
            <a:r>
              <a:rPr lang="en-MY" sz="1800" kern="0" dirty="0"/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menghadiri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kursus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latihan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keselamatan</a:t>
            </a:r>
            <a:r>
              <a:rPr lang="en-MY" sz="1800" b="1" kern="0" dirty="0">
                <a:solidFill>
                  <a:srgbClr val="FF0000"/>
                </a:solidFill>
              </a:rPr>
              <a:t> dan </a:t>
            </a:r>
            <a:r>
              <a:rPr lang="en-MY" sz="1800" b="1" kern="0" dirty="0" err="1">
                <a:solidFill>
                  <a:srgbClr val="FF0000"/>
                </a:solidFill>
              </a:rPr>
              <a:t>kesihatan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pekerjaan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kern="0" dirty="0" err="1"/>
              <a:t>sebagaimana</a:t>
            </a:r>
            <a:r>
              <a:rPr lang="en-MY" sz="1800" kern="0" dirty="0"/>
              <a:t> yang </a:t>
            </a:r>
            <a:r>
              <a:rPr lang="en-MY" sz="1800" kern="0" dirty="0" err="1"/>
              <a:t>dinyatakan</a:t>
            </a:r>
            <a:r>
              <a:rPr lang="en-MY" sz="1800" kern="0" dirty="0"/>
              <a:t> </a:t>
            </a:r>
            <a:r>
              <a:rPr lang="en-MY" sz="1800" kern="0" dirty="0" err="1"/>
              <a:t>dalam</a:t>
            </a:r>
            <a:r>
              <a:rPr lang="en-MY" sz="1800" kern="0" dirty="0"/>
              <a:t> </a:t>
            </a:r>
            <a:r>
              <a:rPr lang="en-MY" sz="1800" kern="0" dirty="0" err="1"/>
              <a:t>perintah</a:t>
            </a:r>
            <a:r>
              <a:rPr lang="en-MY" sz="1800" kern="0" dirty="0"/>
              <a:t> </a:t>
            </a:r>
            <a:r>
              <a:rPr lang="en-MY" sz="1800" kern="0" dirty="0" err="1"/>
              <a:t>itu</a:t>
            </a:r>
            <a:r>
              <a:rPr lang="en-MY" sz="1800" kern="0" dirty="0"/>
              <a:t> yang </a:t>
            </a:r>
            <a:r>
              <a:rPr lang="en-MY" sz="1800" kern="0" dirty="0" err="1"/>
              <a:t>dijalankan</a:t>
            </a:r>
            <a:r>
              <a:rPr lang="en-MY" sz="1800" kern="0" dirty="0"/>
              <a:t> oleh </a:t>
            </a:r>
            <a:r>
              <a:rPr lang="en-MY" sz="1800" kern="0" dirty="0" err="1"/>
              <a:t>seorang</a:t>
            </a:r>
            <a:r>
              <a:rPr lang="en-MY" sz="1800" kern="0" dirty="0"/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penyedia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latihan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berdaftar</a:t>
            </a:r>
            <a:r>
              <a:rPr lang="en-MY" sz="1800" b="1" kern="0" dirty="0">
                <a:solidFill>
                  <a:srgbClr val="FF0000"/>
                </a:solidFill>
              </a:rPr>
              <a:t>. </a:t>
            </a:r>
          </a:p>
          <a:p>
            <a:pPr algn="just"/>
            <a:endParaRPr lang="en-MY" sz="1800" b="1" kern="0" dirty="0">
              <a:solidFill>
                <a:srgbClr val="FF0000"/>
              </a:solidFill>
            </a:endParaRPr>
          </a:p>
          <a:p>
            <a:pPr algn="just"/>
            <a:r>
              <a:rPr lang="en-MY" sz="1800" kern="0" dirty="0"/>
              <a:t>(2) </a:t>
            </a:r>
            <a:r>
              <a:rPr lang="en-MY" sz="1800" b="1" kern="0" dirty="0" err="1">
                <a:solidFill>
                  <a:srgbClr val="FF0000"/>
                </a:solidFill>
              </a:rPr>
              <a:t>Majikan</a:t>
            </a:r>
            <a:r>
              <a:rPr lang="en-MY" sz="1800" kern="0" dirty="0"/>
              <a:t> mana-mana orang yang </a:t>
            </a:r>
            <a:r>
              <a:rPr lang="en-MY" sz="1800" kern="0" dirty="0" err="1"/>
              <a:t>dikehendaki</a:t>
            </a:r>
            <a:r>
              <a:rPr lang="en-MY" sz="1800" kern="0" dirty="0"/>
              <a:t> </a:t>
            </a:r>
            <a:r>
              <a:rPr lang="en-MY" sz="1800" kern="0" dirty="0" err="1"/>
              <a:t>untuk</a:t>
            </a:r>
            <a:r>
              <a:rPr lang="en-MY" sz="1800" kern="0" dirty="0"/>
              <a:t> </a:t>
            </a:r>
            <a:r>
              <a:rPr lang="en-MY" sz="1800" kern="0" dirty="0" err="1"/>
              <a:t>menghadiri</a:t>
            </a:r>
            <a:r>
              <a:rPr lang="en-MY" sz="1800" kern="0" dirty="0"/>
              <a:t> </a:t>
            </a:r>
            <a:r>
              <a:rPr lang="en-MY" sz="1800" kern="0" dirty="0" err="1"/>
              <a:t>apa-apa</a:t>
            </a:r>
            <a:r>
              <a:rPr lang="en-MY" sz="1800" kern="0" dirty="0"/>
              <a:t> </a:t>
            </a:r>
            <a:r>
              <a:rPr lang="en-MY" sz="1800" kern="0" dirty="0" err="1"/>
              <a:t>kursus</a:t>
            </a:r>
            <a:r>
              <a:rPr lang="en-MY" sz="1800" kern="0" dirty="0"/>
              <a:t> </a:t>
            </a:r>
            <a:r>
              <a:rPr lang="en-MY" sz="1800" kern="0" dirty="0" err="1"/>
              <a:t>latihan</a:t>
            </a:r>
            <a:r>
              <a:rPr lang="en-MY" sz="1800" kern="0" dirty="0"/>
              <a:t> di </a:t>
            </a:r>
            <a:r>
              <a:rPr lang="en-MY" sz="1800" kern="0" dirty="0" err="1"/>
              <a:t>bawah</a:t>
            </a:r>
            <a:r>
              <a:rPr lang="en-MY" sz="1800" kern="0" dirty="0"/>
              <a:t> </a:t>
            </a:r>
            <a:r>
              <a:rPr lang="en-MY" sz="1800" kern="0" dirty="0" err="1"/>
              <a:t>subseksyen</a:t>
            </a:r>
            <a:r>
              <a:rPr lang="en-MY" sz="1800" kern="0" dirty="0"/>
              <a:t> (1) </a:t>
            </a:r>
            <a:r>
              <a:rPr lang="en-MY" sz="1800" kern="0" dirty="0" err="1"/>
              <a:t>hendaklah</a:t>
            </a:r>
            <a:r>
              <a:rPr lang="en-MY" sz="1800" kern="0" dirty="0"/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memastikan</a:t>
            </a:r>
            <a:r>
              <a:rPr lang="en-MY" sz="1800" kern="0" dirty="0"/>
              <a:t> yang orang </a:t>
            </a:r>
            <a:r>
              <a:rPr lang="en-MY" sz="1800" kern="0" dirty="0" err="1"/>
              <a:t>itu</a:t>
            </a:r>
            <a:r>
              <a:rPr lang="en-MY" sz="1800" kern="0" dirty="0"/>
              <a:t> </a:t>
            </a:r>
            <a:r>
              <a:rPr lang="en-MY" sz="1800" kern="0" dirty="0" err="1"/>
              <a:t>telah</a:t>
            </a:r>
            <a:r>
              <a:rPr lang="en-MY" sz="1800" kern="0" dirty="0"/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menyelesaikan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kursus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latihan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kern="0" dirty="0" err="1"/>
              <a:t>tersebut</a:t>
            </a:r>
            <a:r>
              <a:rPr lang="en-MY" sz="1800" kern="0" dirty="0"/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sebelum</a:t>
            </a:r>
            <a:r>
              <a:rPr lang="en-MY" sz="1800" kern="0" dirty="0"/>
              <a:t> </a:t>
            </a:r>
            <a:r>
              <a:rPr lang="en-MY" sz="1800" kern="0" dirty="0" err="1"/>
              <a:t>membenarkan</a:t>
            </a:r>
            <a:r>
              <a:rPr lang="en-MY" sz="1800" kern="0" dirty="0"/>
              <a:t> orang </a:t>
            </a:r>
            <a:r>
              <a:rPr lang="en-MY" sz="1800" kern="0" dirty="0" err="1"/>
              <a:t>itu</a:t>
            </a:r>
            <a:r>
              <a:rPr lang="en-MY" sz="1800" kern="0" dirty="0"/>
              <a:t> </a:t>
            </a:r>
            <a:r>
              <a:rPr lang="en-MY" sz="1800" kern="0" dirty="0" err="1"/>
              <a:t>untuk</a:t>
            </a:r>
            <a:r>
              <a:rPr lang="en-MY" sz="1800" kern="0" dirty="0"/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melaksanakan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apa-apa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b="1" kern="0" dirty="0" err="1">
                <a:solidFill>
                  <a:srgbClr val="FF0000"/>
                </a:solidFill>
              </a:rPr>
              <a:t>kerja</a:t>
            </a:r>
            <a:r>
              <a:rPr lang="en-MY" sz="1800" b="1" kern="0" dirty="0">
                <a:solidFill>
                  <a:srgbClr val="FF0000"/>
                </a:solidFill>
              </a:rPr>
              <a:t> </a:t>
            </a:r>
            <a:r>
              <a:rPr lang="en-MY" sz="1800" kern="0" dirty="0"/>
              <a:t>yang </a:t>
            </a:r>
            <a:r>
              <a:rPr lang="en-MY" sz="1800" kern="0" dirty="0" err="1"/>
              <a:t>baginya</a:t>
            </a:r>
            <a:r>
              <a:rPr lang="en-MY" sz="1800" kern="0" dirty="0"/>
              <a:t> </a:t>
            </a:r>
            <a:r>
              <a:rPr lang="en-MY" sz="1800" kern="0" dirty="0" err="1"/>
              <a:t>latihan</a:t>
            </a:r>
            <a:r>
              <a:rPr lang="en-MY" sz="1800" kern="0" dirty="0"/>
              <a:t> </a:t>
            </a:r>
            <a:r>
              <a:rPr lang="en-MY" sz="1800" kern="0" dirty="0" err="1"/>
              <a:t>itu</a:t>
            </a:r>
            <a:r>
              <a:rPr lang="en-MY" sz="1800" kern="0" dirty="0"/>
              <a:t> </a:t>
            </a:r>
            <a:r>
              <a:rPr lang="en-MY" sz="1800" kern="0" dirty="0" err="1"/>
              <a:t>diperlukan</a:t>
            </a:r>
            <a:r>
              <a:rPr lang="en-MY" sz="1800" kern="0" dirty="0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426449-F558-B84C-A18B-B616D394BB59}"/>
              </a:ext>
            </a:extLst>
          </p:cNvPr>
          <p:cNvSpPr txBox="1"/>
          <p:nvPr/>
        </p:nvSpPr>
        <p:spPr>
          <a:xfrm>
            <a:off x="4495800" y="4837337"/>
            <a:ext cx="73152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MY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MY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Pengarah</a:t>
            </a:r>
            <a:r>
              <a:rPr lang="en-MY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mengeluarkan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arahan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mengikuti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MY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kursus</a:t>
            </a:r>
            <a:r>
              <a:rPr lang="en-MY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ulangkaji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Classroom">
            <a:extLst>
              <a:ext uri="{FF2B5EF4-FFF2-40B4-BE49-F238E27FC236}">
                <a16:creationId xmlns:a16="http://schemas.microsoft.com/office/drawing/2014/main" xmlns="" id="{0628D238-CDAF-204C-8CF8-E73CBB7F7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600" y="3759011"/>
            <a:ext cx="2612065" cy="26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34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85800" y="904271"/>
            <a:ext cx="4559046" cy="2671822"/>
            <a:chOff x="609599" y="2256009"/>
            <a:chExt cx="3949446" cy="4568357"/>
          </a:xfrm>
        </p:grpSpPr>
        <p:sp>
          <p:nvSpPr>
            <p:cNvPr id="46" name="Rectangle 45"/>
            <p:cNvSpPr/>
            <p:nvPr/>
          </p:nvSpPr>
          <p:spPr>
            <a:xfrm>
              <a:off x="609599" y="2590800"/>
              <a:ext cx="3949446" cy="4233566"/>
            </a:xfrm>
            <a:prstGeom prst="rect">
              <a:avLst/>
            </a:prstGeom>
            <a:solidFill>
              <a:schemeClr val="bg1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29960" y="2256009"/>
              <a:ext cx="1616125" cy="6841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MY" sz="2000" b="1" dirty="0" err="1">
                  <a:solidFill>
                    <a:schemeClr val="bg1"/>
                  </a:solidFill>
                </a:rPr>
                <a:t>Integriti</a:t>
              </a:r>
              <a:r>
                <a:rPr lang="en-MY" sz="2000" b="1" dirty="0">
                  <a:solidFill>
                    <a:schemeClr val="bg1"/>
                  </a:solidFill>
                </a:rPr>
                <a:t> </a:t>
              </a:r>
              <a:r>
                <a:rPr lang="en-MY" sz="2000" b="1" dirty="0" err="1">
                  <a:solidFill>
                    <a:schemeClr val="bg1"/>
                  </a:solidFill>
                </a:rPr>
                <a:t>Jentera</a:t>
              </a:r>
              <a:endParaRPr lang="en-MY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4564" y="3175734"/>
              <a:ext cx="2821804" cy="184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Memasukkan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elemen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pengurusan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integriti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jentera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pemeriksaan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jentera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Perakuan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Kelayakan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dan Skim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Pemeriksaan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Khas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47" y="1326152"/>
            <a:ext cx="909036" cy="17908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52" y="2545919"/>
            <a:ext cx="1489505" cy="957539"/>
          </a:xfrm>
          <a:prstGeom prst="snipRoundRect">
            <a:avLst>
              <a:gd name="adj1" fmla="val 26226"/>
              <a:gd name="adj2" fmla="val 16667"/>
            </a:avLst>
          </a:prstGeom>
        </p:spPr>
      </p:pic>
      <p:sp>
        <p:nvSpPr>
          <p:cNvPr id="52" name="Hexagon 51"/>
          <p:cNvSpPr/>
          <p:nvPr/>
        </p:nvSpPr>
        <p:spPr>
          <a:xfrm>
            <a:off x="348037" y="805404"/>
            <a:ext cx="718595" cy="588412"/>
          </a:xfrm>
          <a:prstGeom prst="hexagon">
            <a:avLst/>
          </a:prstGeom>
          <a:solidFill>
            <a:srgbClr val="4B2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>
          <a:xfrm>
            <a:off x="8915400" y="6243458"/>
            <a:ext cx="2804160" cy="276999"/>
          </a:xfrm>
        </p:spPr>
        <p:txBody>
          <a:bodyPr/>
          <a:lstStyle/>
          <a:p>
            <a:fld id="{B6F15528-21DE-4FAA-801E-634DDDAF4B2B}" type="slidenum">
              <a:rPr lang="en-MY" smtClean="0"/>
              <a:t>23</a:t>
            </a:fld>
            <a:endParaRPr lang="en-M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58CFB8-90D9-A641-BB37-A0CB37BF4F47}"/>
              </a:ext>
            </a:extLst>
          </p:cNvPr>
          <p:cNvSpPr txBox="1"/>
          <p:nvPr/>
        </p:nvSpPr>
        <p:spPr>
          <a:xfrm>
            <a:off x="5463539" y="990932"/>
            <a:ext cx="5666249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Bahagian</a:t>
            </a:r>
            <a:r>
              <a:rPr lang="en-US" b="1" dirty="0"/>
              <a:t> VIA</a:t>
            </a:r>
            <a:r>
              <a:rPr lang="en-US" dirty="0"/>
              <a:t>: </a:t>
            </a:r>
            <a:r>
              <a:rPr lang="en-US" dirty="0" err="1"/>
              <a:t>Pemberitahuan</a:t>
            </a:r>
            <a:r>
              <a:rPr lang="en-US" dirty="0"/>
              <a:t> </a:t>
            </a:r>
            <a:r>
              <a:rPr lang="en-US" dirty="0" err="1"/>
              <a:t>Menduduki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Pemasangan</a:t>
            </a:r>
            <a:r>
              <a:rPr lang="en-US" dirty="0"/>
              <a:t> dan </a:t>
            </a:r>
            <a:r>
              <a:rPr lang="en-US" dirty="0" err="1"/>
              <a:t>Pemeriksaan</a:t>
            </a:r>
            <a:r>
              <a:rPr lang="en-US" dirty="0"/>
              <a:t> Loji.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64C176E-829E-ED45-8540-2994B5C9BA46}"/>
              </a:ext>
            </a:extLst>
          </p:cNvPr>
          <p:cNvSpPr txBox="1"/>
          <p:nvPr/>
        </p:nvSpPr>
        <p:spPr>
          <a:xfrm>
            <a:off x="5377540" y="1781311"/>
            <a:ext cx="5752249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PEMBERITAHUAN TEMPAT KERJA DAN AKTIVITI</a:t>
            </a:r>
          </a:p>
          <a:p>
            <a:r>
              <a:rPr lang="en-US" dirty="0" err="1">
                <a:solidFill>
                  <a:srgbClr val="FF0000"/>
                </a:solidFill>
              </a:rPr>
              <a:t>Pemeriksaan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Berkala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Kilang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dimansuhkan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0FFF8C8-BCC4-7C43-9592-51328E669DD2}"/>
              </a:ext>
            </a:extLst>
          </p:cNvPr>
          <p:cNvSpPr txBox="1"/>
          <p:nvPr/>
        </p:nvSpPr>
        <p:spPr>
          <a:xfrm>
            <a:off x="5388426" y="2557760"/>
            <a:ext cx="5741361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PENETAPAN LOJI YANG PERLUKAN PERAKUAN KELAYAKAN</a:t>
            </a:r>
          </a:p>
          <a:p>
            <a:r>
              <a:rPr lang="en-US" b="1" dirty="0"/>
              <a:t>PEMASANGAN LOJI</a:t>
            </a:r>
          </a:p>
          <a:p>
            <a:r>
              <a:rPr lang="en-US" b="1" dirty="0"/>
              <a:t>PERAKUAN KELAYAKAN</a:t>
            </a:r>
          </a:p>
          <a:p>
            <a:r>
              <a:rPr lang="en-US" b="1" dirty="0"/>
              <a:t>PEMERIKSAAN BERKALA LOJI</a:t>
            </a:r>
          </a:p>
          <a:p>
            <a:r>
              <a:rPr lang="en-US" dirty="0"/>
              <a:t>Akan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Jentera</a:t>
            </a:r>
            <a:r>
              <a:rPr lang="en-US" dirty="0"/>
              <a:t> </a:t>
            </a:r>
            <a:r>
              <a:rPr lang="en-US" dirty="0" err="1"/>
              <a:t>Berperakuan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digubal</a:t>
            </a:r>
            <a:r>
              <a:rPr lang="en-US" dirty="0"/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4E9F5F5-3D1F-4344-B035-2197AB041F40}"/>
              </a:ext>
            </a:extLst>
          </p:cNvPr>
          <p:cNvSpPr txBox="1"/>
          <p:nvPr/>
        </p:nvSpPr>
        <p:spPr>
          <a:xfrm>
            <a:off x="5388427" y="4453234"/>
            <a:ext cx="5752249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SKIM PEMERIKSAAN KHAS</a:t>
            </a:r>
          </a:p>
          <a:p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Skim </a:t>
            </a:r>
            <a:r>
              <a:rPr lang="en-US" dirty="0" err="1"/>
              <a:t>Pemeriksaan</a:t>
            </a:r>
            <a:r>
              <a:rPr lang="en-US" dirty="0"/>
              <a:t> Khas </a:t>
            </a:r>
            <a:r>
              <a:rPr lang="en-US" dirty="0" err="1"/>
              <a:t>dikekalkan</a:t>
            </a:r>
            <a:r>
              <a:rPr lang="en-US" dirty="0"/>
              <a:t> dan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51CA91E-5386-6C4D-9ADC-82606A292C57}"/>
              </a:ext>
            </a:extLst>
          </p:cNvPr>
          <p:cNvSpPr txBox="1"/>
          <p:nvPr/>
        </p:nvSpPr>
        <p:spPr>
          <a:xfrm>
            <a:off x="5410198" y="5535719"/>
            <a:ext cx="575224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PERINTAH KHAS KETUA PENGARAH 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78A03902-5422-3A4B-8E53-23C2EB034D18}"/>
              </a:ext>
            </a:extLst>
          </p:cNvPr>
          <p:cNvGrpSpPr/>
          <p:nvPr/>
        </p:nvGrpSpPr>
        <p:grpSpPr>
          <a:xfrm>
            <a:off x="685800" y="3866048"/>
            <a:ext cx="4383027" cy="2615841"/>
            <a:chOff x="609600" y="2228937"/>
            <a:chExt cx="3397764" cy="447264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76EDB1C9-4E5A-1D4D-A4E5-BEAFE5C97509}"/>
                </a:ext>
              </a:extLst>
            </p:cNvPr>
            <p:cNvSpPr/>
            <p:nvPr/>
          </p:nvSpPr>
          <p:spPr>
            <a:xfrm>
              <a:off x="609600" y="2590798"/>
              <a:ext cx="3397764" cy="3972129"/>
            </a:xfrm>
            <a:prstGeom prst="rect">
              <a:avLst/>
            </a:prstGeom>
            <a:solidFill>
              <a:schemeClr val="bg1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B7C6CFC0-B207-214E-9A60-18DAAE650BEE}"/>
                </a:ext>
              </a:extLst>
            </p:cNvPr>
            <p:cNvSpPr txBox="1"/>
            <p:nvPr/>
          </p:nvSpPr>
          <p:spPr>
            <a:xfrm>
              <a:off x="654564" y="3175734"/>
              <a:ext cx="3352800" cy="352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Peruntukan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bagi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membolehkan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Orang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Berlesen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dilantik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bagi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menjalankan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pemeriksaan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loji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pengeluaran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Perakuan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Kelayakan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Meningkatkan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pengurusan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loji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oleh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industri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Menangani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isu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backlog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pemeriksaan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jentera</a:t>
              </a:r>
              <a:r>
                <a:rPr lang="en-MY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endParaRPr lang="en-MY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D4688D9A-3943-034B-96B7-893E3B775C57}"/>
                </a:ext>
              </a:extLst>
            </p:cNvPr>
            <p:cNvSpPr txBox="1"/>
            <p:nvPr/>
          </p:nvSpPr>
          <p:spPr>
            <a:xfrm>
              <a:off x="1141346" y="2228937"/>
              <a:ext cx="1907090" cy="6841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MY" sz="2000" b="1" dirty="0">
                  <a:solidFill>
                    <a:schemeClr val="bg1"/>
                  </a:solidFill>
                </a:rPr>
                <a:t>Orang </a:t>
              </a:r>
              <a:r>
                <a:rPr lang="en-MY" sz="2000" b="1" dirty="0" err="1">
                  <a:solidFill>
                    <a:schemeClr val="bg1"/>
                  </a:solidFill>
                </a:rPr>
                <a:t>Berlesen</a:t>
              </a:r>
              <a:r>
                <a:rPr lang="en-MY" sz="2000" b="1" dirty="0">
                  <a:solidFill>
                    <a:schemeClr val="bg1"/>
                  </a:solidFill>
                </a:rPr>
                <a:t> (OBL)</a:t>
              </a:r>
            </a:p>
          </p:txBody>
        </p:sp>
      </p:grpSp>
      <p:sp>
        <p:nvSpPr>
          <p:cNvPr id="65" name="Hexagon 64">
            <a:extLst>
              <a:ext uri="{FF2B5EF4-FFF2-40B4-BE49-F238E27FC236}">
                <a16:creationId xmlns:a16="http://schemas.microsoft.com/office/drawing/2014/main" xmlns="" id="{D4EEF5F9-9766-FB49-9094-D4E8E3B36835}"/>
              </a:ext>
            </a:extLst>
          </p:cNvPr>
          <p:cNvSpPr/>
          <p:nvPr/>
        </p:nvSpPr>
        <p:spPr>
          <a:xfrm>
            <a:off x="384213" y="3771897"/>
            <a:ext cx="718595" cy="588412"/>
          </a:xfrm>
          <a:prstGeom prst="hexagon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xmlns="" id="{88EAB363-605B-4B41-B138-25BBEDDADD93}"/>
              </a:ext>
            </a:extLst>
          </p:cNvPr>
          <p:cNvSpPr txBox="1">
            <a:spLocks/>
          </p:cNvSpPr>
          <p:nvPr/>
        </p:nvSpPr>
        <p:spPr>
          <a:xfrm>
            <a:off x="685800" y="166530"/>
            <a:ext cx="10668000" cy="4430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12065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AU" sz="2800" b="1" kern="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PENAMBAHBAIKAN DALAM AKKP (</a:t>
            </a:r>
            <a:r>
              <a:rPr lang="en-AU" sz="28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PINDAAN) 2022</a:t>
            </a:r>
            <a:endParaRPr lang="en-AU" sz="2800" b="1" kern="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7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85800" y="1143000"/>
            <a:ext cx="3891470" cy="3416311"/>
            <a:chOff x="259835" y="1143000"/>
            <a:chExt cx="3891470" cy="3788803"/>
          </a:xfrm>
        </p:grpSpPr>
        <p:grpSp>
          <p:nvGrpSpPr>
            <p:cNvPr id="12" name="Group 11"/>
            <p:cNvGrpSpPr/>
            <p:nvPr/>
          </p:nvGrpSpPr>
          <p:grpSpPr>
            <a:xfrm>
              <a:off x="259835" y="1143000"/>
              <a:ext cx="3891470" cy="3788803"/>
              <a:chOff x="609599" y="2238345"/>
              <a:chExt cx="3891470" cy="37888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609599" y="2590799"/>
                <a:ext cx="3846507" cy="3436349"/>
              </a:xfrm>
              <a:prstGeom prst="rect">
                <a:avLst/>
              </a:prstGeom>
              <a:solidFill>
                <a:schemeClr val="bg1"/>
              </a:solid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54563" y="3030605"/>
                <a:ext cx="3846506" cy="153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Pendaftaran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pemantauan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akauntabiliti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pengamal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KKP (Orang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Kompeten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Penyedia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Latihan, Firma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Kompeten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diseragamkan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dibawah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perundangan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Meningkatkan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komitmen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tahap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profesionalisma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pengamal</a:t>
                </a:r>
                <a:r>
                  <a:rPr lang="en-MY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KKP.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439365" y="2238345"/>
                <a:ext cx="1702261" cy="78506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MY" sz="2000" b="1" dirty="0" err="1">
                    <a:solidFill>
                      <a:schemeClr val="bg1"/>
                    </a:solidFill>
                  </a:rPr>
                  <a:t>Kawal</a:t>
                </a:r>
                <a:r>
                  <a:rPr lang="en-MY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MY" sz="2000" b="1" dirty="0" err="1">
                    <a:solidFill>
                      <a:schemeClr val="bg1"/>
                    </a:solidFill>
                  </a:rPr>
                  <a:t>selia</a:t>
                </a:r>
                <a:endParaRPr lang="en-MY" sz="2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MY" sz="2000" b="1" dirty="0" err="1">
                    <a:solidFill>
                      <a:schemeClr val="bg1"/>
                    </a:solidFill>
                  </a:rPr>
                  <a:t>Pengamal</a:t>
                </a:r>
                <a:r>
                  <a:rPr lang="en-MY" sz="2000" b="1" dirty="0">
                    <a:solidFill>
                      <a:schemeClr val="bg1"/>
                    </a:solidFill>
                  </a:rPr>
                  <a:t> KKP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88998" y="3567691"/>
              <a:ext cx="3649602" cy="1209168"/>
              <a:chOff x="388998" y="3758191"/>
              <a:chExt cx="3649602" cy="120916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324" b="9063"/>
              <a:stretch/>
            </p:blipFill>
            <p:spPr>
              <a:xfrm>
                <a:off x="388998" y="3758191"/>
                <a:ext cx="3649602" cy="1209168"/>
              </a:xfrm>
              <a:prstGeom prst="rect">
                <a:avLst/>
              </a:prstGeom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1295400" y="4060273"/>
                <a:ext cx="914400" cy="542925"/>
                <a:chOff x="1295400" y="4118609"/>
                <a:chExt cx="914400" cy="466725"/>
              </a:xfrm>
            </p:grpSpPr>
            <p:sp>
              <p:nvSpPr>
                <p:cNvPr id="4" name="Double Wave 3"/>
                <p:cNvSpPr/>
                <p:nvPr/>
              </p:nvSpPr>
              <p:spPr>
                <a:xfrm>
                  <a:off x="1295400" y="4118609"/>
                  <a:ext cx="914400" cy="304800"/>
                </a:xfrm>
                <a:prstGeom prst="doubleWave">
                  <a:avLst/>
                </a:prstGeom>
                <a:solidFill>
                  <a:srgbClr val="ECF5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/>
                </a:p>
              </p:txBody>
            </p:sp>
            <p:sp>
              <p:nvSpPr>
                <p:cNvPr id="28" name="Double Wave 27"/>
                <p:cNvSpPr/>
                <p:nvPr/>
              </p:nvSpPr>
              <p:spPr>
                <a:xfrm>
                  <a:off x="1295400" y="4280534"/>
                  <a:ext cx="914400" cy="304800"/>
                </a:xfrm>
                <a:prstGeom prst="doubleWave">
                  <a:avLst/>
                </a:prstGeom>
                <a:solidFill>
                  <a:srgbClr val="ECF5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1423602" y="3996712"/>
                <a:ext cx="1122233" cy="580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1400" dirty="0">
                    <a:latin typeface="Berlin Sans FB Demi" panose="020E0802020502020306" pitchFamily="34" charset="0"/>
                  </a:rPr>
                  <a:t>competent</a:t>
                </a:r>
              </a:p>
              <a:p>
                <a:pPr algn="ctr"/>
                <a:r>
                  <a:rPr lang="en-MY" sz="1400" dirty="0">
                    <a:latin typeface="Berlin Sans FB Demi" panose="020E0802020502020306" pitchFamily="34" charset="0"/>
                  </a:rPr>
                  <a:t>person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  <p:sp>
        <p:nvSpPr>
          <p:cNvPr id="51" name="Hexagon 50"/>
          <p:cNvSpPr/>
          <p:nvPr/>
        </p:nvSpPr>
        <p:spPr>
          <a:xfrm>
            <a:off x="381000" y="1143000"/>
            <a:ext cx="720238" cy="544527"/>
          </a:xfrm>
          <a:prstGeom prst="hexagon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24</a:t>
            </a:fld>
            <a:endParaRPr lang="en-MY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575C6053-9AD8-0A4C-8241-EBF7A7ACEFB5}"/>
              </a:ext>
            </a:extLst>
          </p:cNvPr>
          <p:cNvSpPr/>
          <p:nvPr/>
        </p:nvSpPr>
        <p:spPr>
          <a:xfrm>
            <a:off x="4731945" y="1143000"/>
            <a:ext cx="696841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MY" dirty="0" err="1">
                <a:solidFill>
                  <a:srgbClr val="242021"/>
                </a:solidFill>
              </a:rPr>
              <a:t>Bahagian</a:t>
            </a:r>
            <a:r>
              <a:rPr lang="en-MY" dirty="0">
                <a:solidFill>
                  <a:srgbClr val="242021"/>
                </a:solidFill>
              </a:rPr>
              <a:t> VIIA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.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Peruntukan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bagi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Orang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Kompeten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dan </a:t>
            </a:r>
            <a:r>
              <a:rPr lang="en-MY" sz="1800" i="0" dirty="0" err="1">
                <a:solidFill>
                  <a:srgbClr val="242021"/>
                </a:solidFill>
                <a:effectLst/>
              </a:rPr>
              <a:t>Penyedia</a:t>
            </a:r>
            <a:r>
              <a:rPr lang="en-MY" sz="1800" i="0" dirty="0">
                <a:solidFill>
                  <a:srgbClr val="242021"/>
                </a:solidFill>
                <a:effectLst/>
              </a:rPr>
              <a:t> Latihan.</a:t>
            </a:r>
            <a:endParaRPr lang="en-MY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51110B88-56CC-4241-A982-F65FA7005A99}"/>
              </a:ext>
            </a:extLst>
          </p:cNvPr>
          <p:cNvGrpSpPr/>
          <p:nvPr/>
        </p:nvGrpSpPr>
        <p:grpSpPr>
          <a:xfrm>
            <a:off x="4693166" y="2786275"/>
            <a:ext cx="5029200" cy="3966951"/>
            <a:chOff x="3108701" y="2152539"/>
            <a:chExt cx="5454631" cy="43799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CA882904-F7A4-1847-9587-099FFE443D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703"/>
            <a:stretch/>
          </p:blipFill>
          <p:spPr>
            <a:xfrm>
              <a:off x="3108701" y="2152539"/>
              <a:ext cx="5454631" cy="25529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E1EB3A4B-50FF-6D45-985F-FD85462EAC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5"/>
            <a:stretch/>
          </p:blipFill>
          <p:spPr>
            <a:xfrm>
              <a:off x="3108701" y="4368227"/>
              <a:ext cx="5454631" cy="21642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34CC06-9530-9C43-BAB5-EBF1D0AC09C5}"/>
              </a:ext>
            </a:extLst>
          </p:cNvPr>
          <p:cNvSpPr txBox="1"/>
          <p:nvPr/>
        </p:nvSpPr>
        <p:spPr>
          <a:xfrm>
            <a:off x="5308792" y="1675673"/>
            <a:ext cx="2685173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Pendaftaran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3223169-F6B4-FB4A-ABFE-7C2D3545C344}"/>
              </a:ext>
            </a:extLst>
          </p:cNvPr>
          <p:cNvSpPr txBox="1"/>
          <p:nvPr/>
        </p:nvSpPr>
        <p:spPr>
          <a:xfrm>
            <a:off x="8305800" y="1686303"/>
            <a:ext cx="2685173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Kesahan</a:t>
            </a:r>
            <a:r>
              <a:rPr lang="en-US" dirty="0"/>
              <a:t> </a:t>
            </a:r>
            <a:r>
              <a:rPr lang="en-US" dirty="0" err="1"/>
              <a:t>Pendaftaran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405D6C9-BE2C-C941-8064-35817888ECEB}"/>
              </a:ext>
            </a:extLst>
          </p:cNvPr>
          <p:cNvSpPr txBox="1"/>
          <p:nvPr/>
        </p:nvSpPr>
        <p:spPr>
          <a:xfrm>
            <a:off x="5297906" y="2220433"/>
            <a:ext cx="269605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Pembaharuan</a:t>
            </a:r>
            <a:r>
              <a:rPr lang="en-US" dirty="0"/>
              <a:t> </a:t>
            </a:r>
            <a:r>
              <a:rPr lang="en-US" dirty="0" err="1"/>
              <a:t>Pendaftaran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0364FA5-41BE-B745-995B-AB5B33733D8B}"/>
              </a:ext>
            </a:extLst>
          </p:cNvPr>
          <p:cNvSpPr txBox="1"/>
          <p:nvPr/>
        </p:nvSpPr>
        <p:spPr>
          <a:xfrm>
            <a:off x="8305800" y="2231252"/>
            <a:ext cx="268517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Pembatalan</a:t>
            </a:r>
            <a:r>
              <a:rPr lang="en-US" dirty="0"/>
              <a:t> </a:t>
            </a:r>
            <a:r>
              <a:rPr lang="en-US" dirty="0" err="1"/>
              <a:t>Pendaftaran</a:t>
            </a:r>
            <a:endParaRPr lang="en-US" dirty="0"/>
          </a:p>
        </p:txBody>
      </p:sp>
      <p:pic>
        <p:nvPicPr>
          <p:cNvPr id="62" name="Picture 2" descr="Free Skull Scaffold Builder Svg - Scaffold Stock Photos, Royalty-Free  Images &amp;amp; Vectors ... : ✓ free for commercial use ✓ high quality images.">
            <a:extLst>
              <a:ext uri="{FF2B5EF4-FFF2-40B4-BE49-F238E27FC236}">
                <a16:creationId xmlns:a16="http://schemas.microsoft.com/office/drawing/2014/main" xmlns="" id="{2F6AE227-DE56-9940-9861-8E7D5CD5B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99447"/>
            <a:ext cx="1710612" cy="171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Audiogram - Free healthcare and medical icons">
            <a:extLst>
              <a:ext uri="{FF2B5EF4-FFF2-40B4-BE49-F238E27FC236}">
                <a16:creationId xmlns:a16="http://schemas.microsoft.com/office/drawing/2014/main" xmlns="" id="{8B4F3FDA-9821-664C-9638-6C557830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19" y="4774382"/>
            <a:ext cx="1551151" cy="155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579611-0E99-3044-ABCD-A0F1266F0399}"/>
              </a:ext>
            </a:extLst>
          </p:cNvPr>
          <p:cNvSpPr txBox="1"/>
          <p:nvPr/>
        </p:nvSpPr>
        <p:spPr>
          <a:xfrm>
            <a:off x="9900026" y="2825391"/>
            <a:ext cx="2139574" cy="25853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rgbClr val="FF0000"/>
                </a:solidFill>
              </a:rPr>
              <a:t>Tujuan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Peruntukan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Membolehkan</a:t>
            </a:r>
            <a:r>
              <a:rPr lang="en-US" dirty="0"/>
              <a:t> </a:t>
            </a:r>
            <a:r>
              <a:rPr lang="en-US" dirty="0" err="1"/>
              <a:t>kawal</a:t>
            </a:r>
            <a:r>
              <a:rPr lang="en-US" dirty="0"/>
              <a:t> </a:t>
            </a:r>
            <a:r>
              <a:rPr lang="en-US" dirty="0" err="1"/>
              <a:t>selia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dan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perundangan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tanggungjawab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.</a:t>
            </a: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xmlns="" id="{E29828DD-4682-0F40-A853-D3561C6462CF}"/>
              </a:ext>
            </a:extLst>
          </p:cNvPr>
          <p:cNvSpPr txBox="1">
            <a:spLocks/>
          </p:cNvSpPr>
          <p:nvPr/>
        </p:nvSpPr>
        <p:spPr>
          <a:xfrm>
            <a:off x="685800" y="166530"/>
            <a:ext cx="10668000" cy="4430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12065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AU" sz="2800" b="1" kern="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PENAMBAHBAIKAN DALAM AKKP (</a:t>
            </a:r>
            <a:r>
              <a:rPr lang="en-AU" sz="28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PINDAAN) 2022</a:t>
            </a:r>
            <a:endParaRPr lang="en-AU" sz="2800" b="1" kern="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74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8014" y="871903"/>
            <a:ext cx="3444386" cy="5455190"/>
            <a:chOff x="5496507" y="3900793"/>
            <a:chExt cx="3444386" cy="5455190"/>
          </a:xfrm>
        </p:grpSpPr>
        <p:grpSp>
          <p:nvGrpSpPr>
            <p:cNvPr id="26" name="Group 25"/>
            <p:cNvGrpSpPr/>
            <p:nvPr/>
          </p:nvGrpSpPr>
          <p:grpSpPr>
            <a:xfrm>
              <a:off x="5496507" y="3900793"/>
              <a:ext cx="3444386" cy="3308847"/>
              <a:chOff x="695907" y="2183346"/>
              <a:chExt cx="3444386" cy="565756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95907" y="2590798"/>
                <a:ext cx="3444385" cy="5250109"/>
              </a:xfrm>
              <a:prstGeom prst="rect">
                <a:avLst/>
              </a:prstGeom>
              <a:solidFill>
                <a:schemeClr val="bg1"/>
              </a:solid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87493" y="3396724"/>
                <a:ext cx="3352800" cy="3946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MY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Meningkatkan</a:t>
                </a:r>
                <a:r>
                  <a:rPr lang="en-MY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keberkesanan</a:t>
                </a:r>
                <a:r>
                  <a:rPr lang="en-MY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MNKKP.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MY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Keanggotaan</a:t>
                </a:r>
                <a:r>
                  <a:rPr lang="en-MY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maksimum</a:t>
                </a:r>
                <a:r>
                  <a:rPr lang="en-MY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25 orang (</a:t>
                </a:r>
                <a:r>
                  <a:rPr lang="en-MY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kerajaan</a:t>
                </a:r>
                <a:r>
                  <a:rPr lang="en-MY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MY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majikan</a:t>
                </a:r>
                <a:r>
                  <a:rPr lang="en-MY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MY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pekerja</a:t>
                </a:r>
                <a:r>
                  <a:rPr lang="en-MY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NGO, </a:t>
                </a:r>
                <a:r>
                  <a:rPr lang="en-MY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ahli</a:t>
                </a:r>
                <a:r>
                  <a:rPr lang="en-MY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akademik</a:t>
                </a:r>
                <a:r>
                  <a:rPr lang="en-MY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MY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profesional</a:t>
                </a:r>
                <a:r>
                  <a:rPr lang="en-MY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MY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Selaras</a:t>
                </a:r>
                <a:r>
                  <a:rPr lang="en-MY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MY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indent="182563"/>
                <a:r>
                  <a:rPr lang="en-MY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perkembangan</a:t>
                </a:r>
                <a:r>
                  <a:rPr lang="en-MY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MY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kompleksiti</a:t>
                </a:r>
                <a:endParaRPr lang="en-MY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182563"/>
                <a:r>
                  <a:rPr lang="en-MY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industri</a:t>
                </a:r>
                <a:r>
                  <a:rPr lang="en-MY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192410" y="2183346"/>
                <a:ext cx="2451377" cy="684119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MY" sz="2000" b="1" dirty="0" err="1">
                    <a:solidFill>
                      <a:schemeClr val="bg1"/>
                    </a:solidFill>
                  </a:rPr>
                  <a:t>Memperkasa</a:t>
                </a:r>
                <a:r>
                  <a:rPr lang="en-MY" sz="2000" b="1" dirty="0">
                    <a:solidFill>
                      <a:schemeClr val="bg1"/>
                    </a:solidFill>
                  </a:rPr>
                  <a:t> MNKKP</a:t>
                </a: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3883" y="7539117"/>
              <a:ext cx="1481220" cy="1816866"/>
            </a:xfrm>
            <a:prstGeom prst="rect">
              <a:avLst/>
            </a:prstGeom>
          </p:spPr>
        </p:pic>
      </p:grpSp>
      <p:sp>
        <p:nvSpPr>
          <p:cNvPr id="32" name="Hexagon 31"/>
          <p:cNvSpPr/>
          <p:nvPr/>
        </p:nvSpPr>
        <p:spPr>
          <a:xfrm>
            <a:off x="60815" y="762000"/>
            <a:ext cx="751114" cy="624459"/>
          </a:xfrm>
          <a:prstGeom prst="hexagon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25</a:t>
            </a:fld>
            <a:endParaRPr lang="en-MY"/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32653EAA-C9F7-9649-A684-2E3AFE1DD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894794"/>
              </p:ext>
            </p:extLst>
          </p:nvPr>
        </p:nvGraphicFramePr>
        <p:xfrm>
          <a:off x="4343400" y="871903"/>
          <a:ext cx="7611660" cy="54207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68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969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Wakil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AKKP 1994  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ahli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Pindaan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AKKP 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ahli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5761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Majikan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mewakili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majikan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mewakili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majikan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Pekerja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mewakili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pekerja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mewakili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pekerja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Kementerian</a:t>
                      </a:r>
                    </a:p>
                    <a:p>
                      <a:pPr algn="l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Jabatan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≥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KP Kesihatan &amp; wakil Kementerian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/ Badan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Profesional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≥ 3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wanita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≥ 3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wanita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/ Badan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Profesional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l"/>
                      <a:r>
                        <a:rPr lang="en-US" sz="1600" b="0" u="none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Agensi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KSM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Bukan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u="none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ahli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="0" u="none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pemerhati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KSU KSM, KP JKKP,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ED NIOSH, KE PERKESO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38771557"/>
                  </a:ext>
                </a:extLst>
              </a:tr>
              <a:tr h="1233519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Jumlah</a:t>
                      </a:r>
                      <a:endParaRPr lang="en-US" sz="1600" b="1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12 &lt; </a:t>
                      </a: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ahli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&lt; 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u="none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US" sz="1600" b="1" u="non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Pengerusi &amp; </a:t>
                      </a:r>
                      <a:r>
                        <a:rPr lang="en-US" sz="1600" b="1" u="none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Timb.Pengerusi</a:t>
                      </a:r>
                      <a:r>
                        <a:rPr lang="en-US" sz="1600" b="1" u="non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600" b="1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22 &lt; </a:t>
                      </a: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ahli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&lt; 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u="none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US" sz="1600" b="1" u="non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Pengerusi, </a:t>
                      </a:r>
                      <a:r>
                        <a:rPr lang="en-US" sz="1600" b="1" u="none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Timb</a:t>
                      </a:r>
                      <a:r>
                        <a:rPr lang="en-US" sz="1600" b="1" u="non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 Pengerusi &amp; </a:t>
                      </a:r>
                      <a:r>
                        <a:rPr lang="en-US" sz="1600" b="1" u="none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Setiausaha</a:t>
                      </a:r>
                      <a:r>
                        <a:rPr lang="en-US" sz="1600" b="1" u="non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600" b="1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3" name="object 4">
            <a:extLst>
              <a:ext uri="{FF2B5EF4-FFF2-40B4-BE49-F238E27FC236}">
                <a16:creationId xmlns:a16="http://schemas.microsoft.com/office/drawing/2014/main" xmlns="" id="{01663442-3D49-A946-B880-FF23747A1500}"/>
              </a:ext>
            </a:extLst>
          </p:cNvPr>
          <p:cNvSpPr txBox="1">
            <a:spLocks/>
          </p:cNvSpPr>
          <p:nvPr/>
        </p:nvSpPr>
        <p:spPr>
          <a:xfrm>
            <a:off x="685800" y="166530"/>
            <a:ext cx="10668000" cy="4430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12065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AU" sz="2800" b="1" kern="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PENAMBAHBAIKAN DALAM AKKP (</a:t>
            </a:r>
            <a:r>
              <a:rPr lang="en-AU" sz="28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PINDAAN) 2022</a:t>
            </a:r>
            <a:endParaRPr lang="en-AU" sz="2800" b="1" kern="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53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896986" y="1046650"/>
            <a:ext cx="8610600" cy="5478183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/>
          <p:cNvSpPr txBox="1"/>
          <p:nvPr/>
        </p:nvSpPr>
        <p:spPr>
          <a:xfrm>
            <a:off x="929715" y="5568512"/>
            <a:ext cx="8577871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Perbandingan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Lain-lain 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tempatan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127, 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520) yang 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perundangan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penalti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maksima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RM500K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KKP 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mengenakan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denda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MY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58637" y="830655"/>
            <a:ext cx="465465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 err="1">
                <a:solidFill>
                  <a:schemeClr val="bg1"/>
                </a:solidFill>
              </a:rPr>
              <a:t>Peningkatan</a:t>
            </a:r>
            <a:r>
              <a:rPr lang="en-MY" sz="2000" b="1" dirty="0">
                <a:solidFill>
                  <a:schemeClr val="bg1"/>
                </a:solidFill>
              </a:rPr>
              <a:t> </a:t>
            </a:r>
            <a:r>
              <a:rPr lang="en-MY" sz="2000" b="1" dirty="0" err="1">
                <a:solidFill>
                  <a:schemeClr val="bg1"/>
                </a:solidFill>
              </a:rPr>
              <a:t>Penalti</a:t>
            </a:r>
            <a:r>
              <a:rPr lang="en-MY" sz="2000" b="1" dirty="0">
                <a:solidFill>
                  <a:schemeClr val="bg1"/>
                </a:solidFill>
              </a:rPr>
              <a:t> -  </a:t>
            </a:r>
            <a:r>
              <a:rPr lang="en-MY" sz="2000" b="1" i="1" dirty="0">
                <a:solidFill>
                  <a:schemeClr val="bg1"/>
                </a:solidFill>
              </a:rPr>
              <a:t>deterrent effect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022908"/>
              </p:ext>
            </p:extLst>
          </p:nvPr>
        </p:nvGraphicFramePr>
        <p:xfrm>
          <a:off x="967986" y="1475338"/>
          <a:ext cx="8234800" cy="39832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11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3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9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3319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/>
                        <a:t>Penalti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Sedia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ada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Penalti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Pindaan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319">
                <a:tc rowSpan="2">
                  <a:txBody>
                    <a:bodyPr/>
                    <a:lstStyle/>
                    <a:p>
                      <a:r>
                        <a:rPr lang="en-US" sz="1600" dirty="0" err="1"/>
                        <a:t>Penalti</a:t>
                      </a:r>
                      <a:r>
                        <a:rPr lang="en-US" sz="1600" dirty="0"/>
                        <a:t> Am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RM10K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RM100K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690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Penjara</a:t>
                      </a:r>
                      <a:r>
                        <a:rPr lang="en-US" sz="1600" dirty="0"/>
                        <a:t> : 1 </a:t>
                      </a:r>
                      <a:r>
                        <a:rPr lang="en-US" sz="1600" dirty="0" err="1"/>
                        <a:t>tahun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319">
                <a:tc rowSpan="2">
                  <a:txBody>
                    <a:bodyPr/>
                    <a:lstStyle/>
                    <a:p>
                      <a:r>
                        <a:rPr lang="en-US" sz="1600" dirty="0" err="1"/>
                        <a:t>Kewajipan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Majikan</a:t>
                      </a:r>
                      <a:r>
                        <a:rPr lang="en-US" sz="1600" dirty="0"/>
                        <a:t>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Prinsipal</a:t>
                      </a:r>
                      <a:r>
                        <a:rPr lang="en-US" sz="1600" baseline="0" dirty="0"/>
                        <a:t> 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RM 50K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RM 500K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319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Penjara</a:t>
                      </a:r>
                      <a:r>
                        <a:rPr lang="en-US" sz="1600" dirty="0"/>
                        <a:t> : 2 </a:t>
                      </a:r>
                      <a:r>
                        <a:rPr lang="en-US" sz="1600" dirty="0" err="1"/>
                        <a:t>tahun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Penjara</a:t>
                      </a:r>
                      <a:r>
                        <a:rPr lang="en-US" sz="1600" dirty="0"/>
                        <a:t> : 2 </a:t>
                      </a:r>
                      <a:r>
                        <a:rPr lang="en-US" sz="1600" dirty="0" err="1"/>
                        <a:t>tahun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319">
                <a:tc rowSpan="2">
                  <a:txBody>
                    <a:bodyPr/>
                    <a:lstStyle/>
                    <a:p>
                      <a:r>
                        <a:rPr lang="en-US" sz="1600" dirty="0" err="1"/>
                        <a:t>Kewajipan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Pekerja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RM 1K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RM 2K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319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Penjara</a:t>
                      </a:r>
                      <a:r>
                        <a:rPr lang="en-US" sz="1600" baseline="0" dirty="0"/>
                        <a:t> : 3 </a:t>
                      </a:r>
                      <a:r>
                        <a:rPr lang="en-US" sz="1600" baseline="0" dirty="0" err="1"/>
                        <a:t>bulan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Penjara</a:t>
                      </a:r>
                      <a:r>
                        <a:rPr lang="en-US" sz="1600" baseline="0" dirty="0"/>
                        <a:t> : 3 </a:t>
                      </a:r>
                      <a:r>
                        <a:rPr lang="en-US" sz="1600" baseline="0" dirty="0" err="1"/>
                        <a:t>bulan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638">
                <a:tc>
                  <a:txBody>
                    <a:bodyPr/>
                    <a:lstStyle/>
                    <a:p>
                      <a:r>
                        <a:rPr lang="en-US" sz="1600" dirty="0"/>
                        <a:t>Orang </a:t>
                      </a:r>
                      <a:r>
                        <a:rPr lang="en-US" sz="1600" dirty="0" err="1"/>
                        <a:t>Kompeten</a:t>
                      </a:r>
                      <a:endPara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RM 100K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319">
                <a:tc rowSpan="3">
                  <a:txBody>
                    <a:bodyPr/>
                    <a:lstStyle/>
                    <a:p>
                      <a:r>
                        <a:rPr lang="en-US" sz="1600" dirty="0" err="1"/>
                        <a:t>Tidak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mematuhi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Notis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RM 50K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RM 500K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3319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Penjara</a:t>
                      </a:r>
                      <a:r>
                        <a:rPr lang="en-US" sz="1600" dirty="0"/>
                        <a:t> : 5 </a:t>
                      </a:r>
                      <a:r>
                        <a:rPr lang="en-US" sz="1600" dirty="0" err="1"/>
                        <a:t>tahun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Penjara</a:t>
                      </a:r>
                      <a:r>
                        <a:rPr lang="en-US" sz="1600" dirty="0"/>
                        <a:t> : 2 </a:t>
                      </a:r>
                      <a:r>
                        <a:rPr lang="en-US" sz="1600" dirty="0" err="1"/>
                        <a:t>tahun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3319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Setiap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hari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kesalahan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berterusan</a:t>
                      </a:r>
                      <a:r>
                        <a:rPr lang="en-US" sz="1600" dirty="0"/>
                        <a:t> – RM</a:t>
                      </a:r>
                      <a:r>
                        <a:rPr lang="en-US" sz="1600" baseline="0" dirty="0"/>
                        <a:t> 500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Setiap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hari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kesalahan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berterusan</a:t>
                      </a:r>
                      <a:r>
                        <a:rPr lang="en-US" sz="1600" dirty="0"/>
                        <a:t> – RM</a:t>
                      </a:r>
                      <a:r>
                        <a:rPr lang="en-US" sz="1600" baseline="0" dirty="0"/>
                        <a:t> 2K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562100" y="6608666"/>
            <a:ext cx="9067800" cy="138113"/>
            <a:chOff x="860772" y="5552752"/>
            <a:chExt cx="10470456" cy="1524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  <p:sp>
        <p:nvSpPr>
          <p:cNvPr id="34" name="Hexagon 33"/>
          <p:cNvSpPr/>
          <p:nvPr/>
        </p:nvSpPr>
        <p:spPr>
          <a:xfrm>
            <a:off x="602379" y="753957"/>
            <a:ext cx="731213" cy="583860"/>
          </a:xfrm>
          <a:prstGeom prst="hexagon">
            <a:avLst/>
          </a:prstGeom>
          <a:solidFill>
            <a:srgbClr val="16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>
          <a:xfrm>
            <a:off x="8763619" y="6228417"/>
            <a:ext cx="2804160" cy="276999"/>
          </a:xfrm>
        </p:spPr>
        <p:txBody>
          <a:bodyPr/>
          <a:lstStyle/>
          <a:p>
            <a:fld id="{B6F15528-21DE-4FAA-801E-634DDDAF4B2B}" type="slidenum">
              <a:rPr lang="en-MY" smtClean="0"/>
              <a:t>26</a:t>
            </a:fld>
            <a:endParaRPr lang="en-MY" dirty="0"/>
          </a:p>
        </p:txBody>
      </p:sp>
      <p:pic>
        <p:nvPicPr>
          <p:cNvPr id="33" name="Picture 2" descr="Criminal in prison line icon prisioner in jail Vector Image">
            <a:extLst>
              <a:ext uri="{FF2B5EF4-FFF2-40B4-BE49-F238E27FC236}">
                <a16:creationId xmlns:a16="http://schemas.microsoft.com/office/drawing/2014/main" xmlns="" id="{AD1E55BD-44BB-1C43-A8CF-0D5001D2F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5"/>
          <a:stretch/>
        </p:blipFill>
        <p:spPr bwMode="auto">
          <a:xfrm>
            <a:off x="10018775" y="1589861"/>
            <a:ext cx="1635581" cy="15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Fine, foist, forfeit, impose, inflict, mulct, penalty icon - Download on  Iconfinder">
            <a:extLst>
              <a:ext uri="{FF2B5EF4-FFF2-40B4-BE49-F238E27FC236}">
                <a16:creationId xmlns:a16="http://schemas.microsoft.com/office/drawing/2014/main" xmlns="" id="{77DD105F-9851-934B-8CE8-680574311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699" y="3688476"/>
            <a:ext cx="1248442" cy="124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4">
            <a:extLst>
              <a:ext uri="{FF2B5EF4-FFF2-40B4-BE49-F238E27FC236}">
                <a16:creationId xmlns:a16="http://schemas.microsoft.com/office/drawing/2014/main" xmlns="" id="{30AA1A51-2181-5B4B-BFD0-FE7BA1B272AD}"/>
              </a:ext>
            </a:extLst>
          </p:cNvPr>
          <p:cNvSpPr txBox="1">
            <a:spLocks/>
          </p:cNvSpPr>
          <p:nvPr/>
        </p:nvSpPr>
        <p:spPr>
          <a:xfrm>
            <a:off x="685800" y="166530"/>
            <a:ext cx="10668000" cy="4430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12065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AU" sz="2800" b="1" kern="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PENAMBAHBAIKAN DALAM AKKP (</a:t>
            </a:r>
            <a:r>
              <a:rPr lang="en-AU" sz="28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PINDAAN) 2022</a:t>
            </a:r>
            <a:endParaRPr lang="en-AU" sz="2800" b="1" kern="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24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4;p1" descr="Desk with computer, phone, books, etc.">
            <a:extLst>
              <a:ext uri="{FF2B5EF4-FFF2-40B4-BE49-F238E27FC236}">
                <a16:creationId xmlns:a16="http://schemas.microsoft.com/office/drawing/2014/main" xmlns="" id="{9FA3ED56-CDF2-B545-9790-F835707F669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9400" y="1393371"/>
            <a:ext cx="5197561" cy="360431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3AB3C-DFD7-404D-8942-B6A99C484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7239000" cy="1846659"/>
          </a:xfrm>
        </p:spPr>
        <p:txBody>
          <a:bodyPr/>
          <a:lstStyle/>
          <a:p>
            <a:r>
              <a:rPr lang="en-US" b="1" dirty="0"/>
              <a:t>TARIKH KUATKUASA AKKP (PINDAAN) 2022 DAN AKJ (PEMANSUHAN) 2022</a:t>
            </a:r>
          </a:p>
        </p:txBody>
      </p:sp>
    </p:spTree>
    <p:extLst>
      <p:ext uri="{BB962C8B-B14F-4D97-AF65-F5344CB8AC3E}">
        <p14:creationId xmlns:p14="http://schemas.microsoft.com/office/powerpoint/2010/main" val="2573481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71EF35-657C-FB4C-92C3-C1F918947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755"/>
            <a:ext cx="12192000" cy="430887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/>
            <a:r>
              <a:rPr lang="en-US" sz="2800" b="1" dirty="0" err="1"/>
              <a:t>Bila</a:t>
            </a:r>
            <a:r>
              <a:rPr lang="en-US" sz="2800" b="1" dirty="0"/>
              <a:t> AKKP </a:t>
            </a:r>
            <a:r>
              <a:rPr lang="en-US" sz="2800" b="1" dirty="0" err="1"/>
              <a:t>Pindaan</a:t>
            </a:r>
            <a:r>
              <a:rPr lang="en-US" sz="2800" b="1" dirty="0"/>
              <a:t> dan AKJ </a:t>
            </a:r>
            <a:r>
              <a:rPr lang="en-US" sz="2800" b="1" dirty="0" err="1"/>
              <a:t>Pemansuhan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dikuat</a:t>
            </a:r>
            <a:r>
              <a:rPr lang="en-US" sz="2800" b="1" dirty="0"/>
              <a:t> </a:t>
            </a:r>
            <a:r>
              <a:rPr lang="en-US" sz="2800" b="1" dirty="0" err="1"/>
              <a:t>kuasa</a:t>
            </a:r>
            <a:r>
              <a:rPr lang="en-US" sz="2800" b="1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17B46B-A2D9-1A44-9B92-A4EDB16FE4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28</a:t>
            </a:fld>
            <a:endParaRPr lang="en-MY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C1AF478-F2F5-454F-85E1-FEEFF65AD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3" y="1462426"/>
            <a:ext cx="5644325" cy="5042736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5BA17D1-56B3-F54C-A5F3-EFEF83092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2426"/>
            <a:ext cx="5763127" cy="5042736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AEC410-4127-F547-8581-0798C732CE53}"/>
              </a:ext>
            </a:extLst>
          </p:cNvPr>
          <p:cNvSpPr txBox="1"/>
          <p:nvPr/>
        </p:nvSpPr>
        <p:spPr>
          <a:xfrm>
            <a:off x="1447800" y="943317"/>
            <a:ext cx="311098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AKKP (PINDAAN) [</a:t>
            </a:r>
            <a:r>
              <a:rPr lang="en-US" b="1" dirty="0" err="1"/>
              <a:t>Akta</a:t>
            </a:r>
            <a:r>
              <a:rPr lang="en-US" b="1" dirty="0"/>
              <a:t> A1648]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B1CEAB-E9DA-764D-AFDD-67389621A35E}"/>
              </a:ext>
            </a:extLst>
          </p:cNvPr>
          <p:cNvSpPr txBox="1"/>
          <p:nvPr/>
        </p:nvSpPr>
        <p:spPr>
          <a:xfrm>
            <a:off x="7544478" y="943317"/>
            <a:ext cx="319972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AKJ (PEMANSUHAN) [</a:t>
            </a:r>
            <a:r>
              <a:rPr lang="en-US" b="1" dirty="0" err="1"/>
              <a:t>Akta</a:t>
            </a:r>
            <a:r>
              <a:rPr lang="en-US" b="1" dirty="0"/>
              <a:t> 835]</a:t>
            </a:r>
          </a:p>
        </p:txBody>
      </p:sp>
    </p:spTree>
    <p:extLst>
      <p:ext uri="{BB962C8B-B14F-4D97-AF65-F5344CB8AC3E}">
        <p14:creationId xmlns:p14="http://schemas.microsoft.com/office/powerpoint/2010/main" val="4166991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05884-402F-D347-9314-B6B293CF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33600"/>
            <a:ext cx="4191000" cy="1231106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pPr marL="268288"/>
            <a:r>
              <a:rPr lang="en-US" dirty="0" err="1">
                <a:solidFill>
                  <a:schemeClr val="bg1"/>
                </a:solidFill>
              </a:rPr>
              <a:t>Jangkaan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tarikh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523D07-CB60-4342-A1A2-7A90E107F7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29</a:t>
            </a:fld>
            <a:endParaRPr lang="en-M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0ED3CC-2A0D-FA46-BEAE-F77C98F587F1}"/>
              </a:ext>
            </a:extLst>
          </p:cNvPr>
          <p:cNvSpPr txBox="1"/>
          <p:nvPr/>
        </p:nvSpPr>
        <p:spPr>
          <a:xfrm>
            <a:off x="5257800" y="794771"/>
            <a:ext cx="6477000" cy="48936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Pindaan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AKKP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dikuatkuasakan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serentak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pemansuhan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AKJ.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Kuatkuasa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bersekali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Peraturan-peraturan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mengantikan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AKJ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dimansuh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Kesediaan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talian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JKKP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Jangkaan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tarikh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kuatkuasa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pertengahan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053117A-EED9-C047-B881-3E1FBE2FEF70}"/>
              </a:ext>
            </a:extLst>
          </p:cNvPr>
          <p:cNvSpPr txBox="1"/>
          <p:nvPr/>
        </p:nvSpPr>
        <p:spPr>
          <a:xfrm>
            <a:off x="267105" y="5963876"/>
            <a:ext cx="1168788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Pemberitahuan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tarikh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kuasa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AKKP (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Pindaan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dan AKJ (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Pemansuhan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disiarkan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WARTA</a:t>
            </a:r>
          </a:p>
        </p:txBody>
      </p:sp>
    </p:spTree>
    <p:extLst>
      <p:ext uri="{BB962C8B-B14F-4D97-AF65-F5344CB8AC3E}">
        <p14:creationId xmlns:p14="http://schemas.microsoft.com/office/powerpoint/2010/main" val="246034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3AB3C-DFD7-404D-8942-B6A99C484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5334000" cy="830997"/>
          </a:xfrm>
        </p:spPr>
        <p:txBody>
          <a:bodyPr/>
          <a:lstStyle/>
          <a:p>
            <a:r>
              <a:rPr lang="en-US" sz="5400" b="1" dirty="0"/>
              <a:t>PENGENALAN</a:t>
            </a:r>
          </a:p>
        </p:txBody>
      </p:sp>
      <p:pic>
        <p:nvPicPr>
          <p:cNvPr id="4" name="Google Shape;94;p1" descr="Desk with computer, phone, books, etc.">
            <a:extLst>
              <a:ext uri="{FF2B5EF4-FFF2-40B4-BE49-F238E27FC236}">
                <a16:creationId xmlns:a16="http://schemas.microsoft.com/office/drawing/2014/main" xmlns="" id="{9FA3ED56-CDF2-B545-9790-F835707F669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0039" y="1371600"/>
            <a:ext cx="5197561" cy="360431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476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4;p1" descr="Desk with computer, phone, books, etc.">
            <a:extLst>
              <a:ext uri="{FF2B5EF4-FFF2-40B4-BE49-F238E27FC236}">
                <a16:creationId xmlns:a16="http://schemas.microsoft.com/office/drawing/2014/main" xmlns="" id="{9FA3ED56-CDF2-B545-9790-F835707F669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9400" y="1393371"/>
            <a:ext cx="5197561" cy="360431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3AB3C-DFD7-404D-8942-B6A99C484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6324600" cy="1354217"/>
          </a:xfrm>
        </p:spPr>
        <p:txBody>
          <a:bodyPr/>
          <a:lstStyle/>
          <a:p>
            <a:r>
              <a:rPr lang="en-US" sz="4400" b="1" dirty="0" err="1"/>
              <a:t>Sekian</a:t>
            </a:r>
            <a:r>
              <a:rPr lang="en-US" sz="4400" b="1" dirty="0"/>
              <a:t>.</a:t>
            </a:r>
            <a:br>
              <a:rPr lang="en-US" sz="4400" b="1" dirty="0"/>
            </a:br>
            <a:r>
              <a:rPr lang="en-US" sz="4400" b="1" dirty="0" err="1"/>
              <a:t>Terima</a:t>
            </a:r>
            <a:r>
              <a:rPr lang="en-US" sz="4400" b="1" dirty="0"/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168657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765A9D-EDC4-9A4F-B50C-C3D6214AE2F1}"/>
              </a:ext>
            </a:extLst>
          </p:cNvPr>
          <p:cNvSpPr txBox="1"/>
          <p:nvPr/>
        </p:nvSpPr>
        <p:spPr>
          <a:xfrm>
            <a:off x="2610340" y="1200509"/>
            <a:ext cx="6457459" cy="56574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bject 4"/>
          <p:cNvSpPr txBox="1">
            <a:spLocks noGrp="1"/>
          </p:cNvSpPr>
          <p:nvPr>
            <p:ph type="title"/>
          </p:nvPr>
        </p:nvSpPr>
        <p:spPr>
          <a:xfrm>
            <a:off x="353236" y="312344"/>
            <a:ext cx="11531639" cy="4430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n-AU" sz="28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TUJUAN PINDAAN AKKP &amp; PEMANSUHAN AKJ</a:t>
            </a:r>
            <a:endParaRPr sz="2800" b="1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4" name="Freeform 5"/>
          <p:cNvSpPr>
            <a:spLocks/>
          </p:cNvSpPr>
          <p:nvPr/>
        </p:nvSpPr>
        <p:spPr bwMode="auto">
          <a:xfrm>
            <a:off x="4622058" y="795372"/>
            <a:ext cx="2521548" cy="724634"/>
          </a:xfrm>
          <a:custGeom>
            <a:avLst/>
            <a:gdLst>
              <a:gd name="T0" fmla="*/ 0 w 1719"/>
              <a:gd name="T1" fmla="*/ 456 h 456"/>
              <a:gd name="T2" fmla="*/ 1719 w 1719"/>
              <a:gd name="T3" fmla="*/ 0 h 456"/>
              <a:gd name="T4" fmla="*/ 0 w 1719"/>
              <a:gd name="T5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19" h="456">
                <a:moveTo>
                  <a:pt x="0" y="456"/>
                </a:moveTo>
                <a:lnTo>
                  <a:pt x="1719" y="0"/>
                </a:lnTo>
                <a:lnTo>
                  <a:pt x="0" y="456"/>
                </a:lnTo>
                <a:close/>
              </a:path>
            </a:pathLst>
          </a:custGeom>
          <a:solidFill>
            <a:srgbClr val="16A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950"/>
          </a:p>
        </p:txBody>
      </p:sp>
      <p:sp>
        <p:nvSpPr>
          <p:cNvPr id="166" name="Rectangle 165"/>
          <p:cNvSpPr/>
          <p:nvPr/>
        </p:nvSpPr>
        <p:spPr>
          <a:xfrm>
            <a:off x="2667000" y="1501909"/>
            <a:ext cx="200401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perundangan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KKP </a:t>
            </a:r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pengaturan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kendiri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MY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regulation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2667000" y="3200092"/>
            <a:ext cx="184047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Penggubalan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seiring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terkini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2667000" y="4553606"/>
            <a:ext cx="174365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Percanggahan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diseragamkan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7467602" y="4954941"/>
            <a:ext cx="1862611" cy="91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keberkesanan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penguatkuasaan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423624" y="3443329"/>
            <a:ext cx="176505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mengatasi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loopholes </a:t>
            </a:r>
          </a:p>
          <a:p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514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423624" y="1731935"/>
            <a:ext cx="1765056" cy="80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Meratifikasi</a:t>
            </a:r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ILO Convention </a:t>
            </a:r>
          </a:p>
          <a:p>
            <a:r>
              <a:rPr lang="en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 155)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MY" dirty="0"/>
          </a:p>
        </p:txBody>
      </p:sp>
      <p:grpSp>
        <p:nvGrpSpPr>
          <p:cNvPr id="97" name="Group 96"/>
          <p:cNvGrpSpPr/>
          <p:nvPr/>
        </p:nvGrpSpPr>
        <p:grpSpPr>
          <a:xfrm>
            <a:off x="4334454" y="1856560"/>
            <a:ext cx="3133148" cy="5001441"/>
            <a:chOff x="2621908" y="1193747"/>
            <a:chExt cx="3374405" cy="5001441"/>
          </a:xfrm>
        </p:grpSpPr>
        <p:sp>
          <p:nvSpPr>
            <p:cNvPr id="121" name="Google Shape;675;p59"/>
            <p:cNvSpPr/>
            <p:nvPr/>
          </p:nvSpPr>
          <p:spPr>
            <a:xfrm rot="5400000">
              <a:off x="3068264" y="2193965"/>
              <a:ext cx="739763" cy="1296971"/>
            </a:xfrm>
            <a:prstGeom prst="teardrop">
              <a:avLst>
                <a:gd name="adj" fmla="val 100000"/>
              </a:avLst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78;p59"/>
            <p:cNvSpPr/>
            <p:nvPr/>
          </p:nvSpPr>
          <p:spPr>
            <a:xfrm rot="5400000">
              <a:off x="2900512" y="3450978"/>
              <a:ext cx="739763" cy="1296971"/>
            </a:xfrm>
            <a:prstGeom prst="teardrop">
              <a:avLst>
                <a:gd name="adj" fmla="val 100000"/>
              </a:avLst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81;p59"/>
            <p:cNvSpPr/>
            <p:nvPr/>
          </p:nvSpPr>
          <p:spPr>
            <a:xfrm rot="16200000" flipH="1">
              <a:off x="4857226" y="2487584"/>
              <a:ext cx="739763" cy="1296971"/>
            </a:xfrm>
            <a:prstGeom prst="teardrop">
              <a:avLst>
                <a:gd name="adj" fmla="val 100000"/>
              </a:avLst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84;p59"/>
            <p:cNvSpPr/>
            <p:nvPr/>
          </p:nvSpPr>
          <p:spPr>
            <a:xfrm rot="16200000" flipH="1">
              <a:off x="4977946" y="3942103"/>
              <a:ext cx="739763" cy="1296971"/>
            </a:xfrm>
            <a:prstGeom prst="teardrop">
              <a:avLst>
                <a:gd name="adj" fmla="val 100000"/>
              </a:avLst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86;p59"/>
            <p:cNvSpPr/>
            <p:nvPr/>
          </p:nvSpPr>
          <p:spPr>
            <a:xfrm>
              <a:off x="4385020" y="1635965"/>
              <a:ext cx="124237" cy="4559223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88;p59"/>
            <p:cNvSpPr/>
            <p:nvPr/>
          </p:nvSpPr>
          <p:spPr>
            <a:xfrm>
              <a:off x="3979901" y="3188226"/>
              <a:ext cx="105715" cy="2801792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89;p59"/>
            <p:cNvSpPr/>
            <p:nvPr/>
          </p:nvSpPr>
          <p:spPr>
            <a:xfrm>
              <a:off x="3818171" y="4448101"/>
              <a:ext cx="105715" cy="1746044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90;p59"/>
            <p:cNvSpPr/>
            <p:nvPr/>
          </p:nvSpPr>
          <p:spPr>
            <a:xfrm>
              <a:off x="4702021" y="4953187"/>
              <a:ext cx="133783" cy="1240958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84;p59">
              <a:extLst>
                <a:ext uri="{FF2B5EF4-FFF2-40B4-BE49-F238E27FC236}">
                  <a16:creationId xmlns:a16="http://schemas.microsoft.com/office/drawing/2014/main" xmlns="" id="{0992ED85-97E9-4CAA-A9D3-40CB67A747D0}"/>
                </a:ext>
              </a:extLst>
            </p:cNvPr>
            <p:cNvSpPr/>
            <p:nvPr/>
          </p:nvSpPr>
          <p:spPr>
            <a:xfrm rot="16200000" flipH="1">
              <a:off x="4663627" y="915143"/>
              <a:ext cx="739763" cy="1296971"/>
            </a:xfrm>
            <a:prstGeom prst="teardrop">
              <a:avLst>
                <a:gd name="adj" fmla="val 100000"/>
              </a:avLst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86;p59"/>
            <p:cNvSpPr/>
            <p:nvPr/>
          </p:nvSpPr>
          <p:spPr>
            <a:xfrm>
              <a:off x="4576143" y="3518557"/>
              <a:ext cx="85205" cy="2676631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600200" y="6643688"/>
            <a:ext cx="9067800" cy="138113"/>
            <a:chOff x="860772" y="5552752"/>
            <a:chExt cx="10470456" cy="1524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  <p:sp>
        <p:nvSpPr>
          <p:cNvPr id="123" name="Google Shape;686;p59"/>
          <p:cNvSpPr/>
          <p:nvPr/>
        </p:nvSpPr>
        <p:spPr>
          <a:xfrm>
            <a:off x="5904636" y="2010254"/>
            <a:ext cx="115165" cy="484774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675;p59"/>
          <p:cNvSpPr/>
          <p:nvPr/>
        </p:nvSpPr>
        <p:spPr>
          <a:xfrm rot="5400000">
            <a:off x="5003005" y="1163843"/>
            <a:ext cx="739763" cy="1296971"/>
          </a:xfrm>
          <a:prstGeom prst="teardrop">
            <a:avLst>
              <a:gd name="adj" fmla="val 100000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4588760" y="4459840"/>
            <a:ext cx="695630" cy="686564"/>
            <a:chOff x="4343400" y="2286000"/>
            <a:chExt cx="1143000" cy="1219200"/>
          </a:xfrm>
        </p:grpSpPr>
        <p:sp>
          <p:nvSpPr>
            <p:cNvPr id="218" name="Lightning Bolt 217"/>
            <p:cNvSpPr/>
            <p:nvPr/>
          </p:nvSpPr>
          <p:spPr>
            <a:xfrm rot="3601981">
              <a:off x="4540128" y="2626491"/>
              <a:ext cx="609600" cy="600670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rgbClr val="0F39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19" name="Right Arrow 218"/>
            <p:cNvSpPr/>
            <p:nvPr/>
          </p:nvSpPr>
          <p:spPr>
            <a:xfrm>
              <a:off x="4419600" y="2743201"/>
              <a:ext cx="228600" cy="266700"/>
            </a:xfrm>
            <a:prstGeom prst="rightArrow">
              <a:avLst/>
            </a:prstGeom>
            <a:solidFill>
              <a:srgbClr val="0F39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20" name="Right Arrow 219"/>
            <p:cNvSpPr/>
            <p:nvPr/>
          </p:nvSpPr>
          <p:spPr>
            <a:xfrm flipH="1" flipV="1">
              <a:off x="5155956" y="2745168"/>
              <a:ext cx="228600" cy="264731"/>
            </a:xfrm>
            <a:prstGeom prst="rightArrow">
              <a:avLst/>
            </a:prstGeom>
            <a:solidFill>
              <a:srgbClr val="0F39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cxnSp>
          <p:nvCxnSpPr>
            <p:cNvPr id="221" name="Straight Connector 220"/>
            <p:cNvCxnSpPr/>
            <p:nvPr/>
          </p:nvCxnSpPr>
          <p:spPr>
            <a:xfrm flipH="1" flipV="1">
              <a:off x="4419600" y="2373934"/>
              <a:ext cx="241056" cy="369268"/>
            </a:xfrm>
            <a:prstGeom prst="line">
              <a:avLst/>
            </a:prstGeom>
            <a:ln w="38100">
              <a:solidFill>
                <a:srgbClr val="0F39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4648200" y="2362200"/>
              <a:ext cx="76200" cy="260834"/>
            </a:xfrm>
            <a:prstGeom prst="line">
              <a:avLst/>
            </a:prstGeom>
            <a:ln w="38100">
              <a:solidFill>
                <a:srgbClr val="0F39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V="1">
              <a:off x="5155834" y="2434018"/>
              <a:ext cx="228722" cy="249100"/>
            </a:xfrm>
            <a:prstGeom prst="line">
              <a:avLst/>
            </a:prstGeom>
            <a:ln w="38100">
              <a:solidFill>
                <a:srgbClr val="0F39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5092029" y="3048000"/>
              <a:ext cx="241971" cy="266700"/>
            </a:xfrm>
            <a:prstGeom prst="line">
              <a:avLst/>
            </a:prstGeom>
            <a:ln w="38100">
              <a:solidFill>
                <a:srgbClr val="0F39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4958221" y="3200400"/>
              <a:ext cx="133808" cy="228600"/>
            </a:xfrm>
            <a:prstGeom prst="line">
              <a:avLst/>
            </a:prstGeom>
            <a:ln w="38100">
              <a:solidFill>
                <a:srgbClr val="0F39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H="1">
              <a:off x="4540129" y="3048000"/>
              <a:ext cx="120527" cy="292896"/>
            </a:xfrm>
            <a:prstGeom prst="line">
              <a:avLst/>
            </a:prstGeom>
            <a:ln w="38100">
              <a:solidFill>
                <a:srgbClr val="0F39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Rectangle 226"/>
            <p:cNvSpPr/>
            <p:nvPr/>
          </p:nvSpPr>
          <p:spPr>
            <a:xfrm>
              <a:off x="4343400" y="2286000"/>
              <a:ext cx="1143000" cy="1219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167" name="Picture 4" descr="C:\Users\Ila\AppData\Local\Microsoft\Windows\INetCache\IE\L3P2TA2Q\Mind-PNG-Clipar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92" y="1487151"/>
            <a:ext cx="675008" cy="68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2" name="Group 171"/>
          <p:cNvGrpSpPr/>
          <p:nvPr/>
        </p:nvGrpSpPr>
        <p:grpSpPr>
          <a:xfrm>
            <a:off x="4788898" y="3183152"/>
            <a:ext cx="583308" cy="626848"/>
            <a:chOff x="457200" y="3229528"/>
            <a:chExt cx="1066799" cy="1040848"/>
          </a:xfrm>
        </p:grpSpPr>
        <p:grpSp>
          <p:nvGrpSpPr>
            <p:cNvPr id="174" name="Group 173"/>
            <p:cNvGrpSpPr/>
            <p:nvPr/>
          </p:nvGrpSpPr>
          <p:grpSpPr>
            <a:xfrm>
              <a:off x="457200" y="3229528"/>
              <a:ext cx="1066799" cy="1040848"/>
              <a:chOff x="533400" y="3229528"/>
              <a:chExt cx="1066799" cy="1040848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533400" y="3229528"/>
                <a:ext cx="1066799" cy="1030011"/>
                <a:chOff x="533400" y="3229528"/>
                <a:chExt cx="1066799" cy="1030011"/>
              </a:xfrm>
            </p:grpSpPr>
            <p:sp>
              <p:nvSpPr>
                <p:cNvPr id="203" name="Rectangle 202"/>
                <p:cNvSpPr/>
                <p:nvPr/>
              </p:nvSpPr>
              <p:spPr>
                <a:xfrm>
                  <a:off x="533400" y="3300689"/>
                  <a:ext cx="1066799" cy="9588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F399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609600" y="3230253"/>
                  <a:ext cx="45719" cy="14087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721847" y="3230253"/>
                  <a:ext cx="45719" cy="14087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830284" y="3230253"/>
                  <a:ext cx="45719" cy="14087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944877" y="3230253"/>
                  <a:ext cx="45719" cy="14087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1043939" y="3230253"/>
                  <a:ext cx="45719" cy="14087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1150620" y="3230253"/>
                  <a:ext cx="45719" cy="14087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1257301" y="3229528"/>
                  <a:ext cx="45719" cy="14087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1363982" y="3229528"/>
                  <a:ext cx="45719" cy="14087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1470129" y="3229528"/>
                  <a:ext cx="45719" cy="14087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/>
                </a:p>
              </p:txBody>
            </p:sp>
          </p:grpSp>
          <p:sp>
            <p:nvSpPr>
              <p:cNvPr id="177" name="Rounded Rectangle 176"/>
              <p:cNvSpPr/>
              <p:nvPr/>
            </p:nvSpPr>
            <p:spPr>
              <a:xfrm>
                <a:off x="876003" y="3517830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78" name="Rounded Rectangle 177"/>
              <p:cNvSpPr/>
              <p:nvPr/>
            </p:nvSpPr>
            <p:spPr>
              <a:xfrm>
                <a:off x="1028704" y="3517830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79" name="Rounded Rectangle 178"/>
              <p:cNvSpPr/>
              <p:nvPr/>
            </p:nvSpPr>
            <p:spPr>
              <a:xfrm>
                <a:off x="1175877" y="3517830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>
                <a:off x="1318115" y="3517830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81" name="Rounded Rectangle 180"/>
              <p:cNvSpPr/>
              <p:nvPr/>
            </p:nvSpPr>
            <p:spPr>
              <a:xfrm>
                <a:off x="1466409" y="3517102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82" name="Rounded Rectangle 181"/>
              <p:cNvSpPr/>
              <p:nvPr/>
            </p:nvSpPr>
            <p:spPr>
              <a:xfrm>
                <a:off x="586592" y="3667055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83" name="Rounded Rectangle 182"/>
              <p:cNvSpPr/>
              <p:nvPr/>
            </p:nvSpPr>
            <p:spPr>
              <a:xfrm>
                <a:off x="733765" y="3667783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84" name="Rounded Rectangle 183"/>
              <p:cNvSpPr/>
              <p:nvPr/>
            </p:nvSpPr>
            <p:spPr>
              <a:xfrm>
                <a:off x="876003" y="3667783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85" name="Rounded Rectangle 184"/>
              <p:cNvSpPr/>
              <p:nvPr/>
            </p:nvSpPr>
            <p:spPr>
              <a:xfrm>
                <a:off x="1028704" y="3667055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86" name="Rounded Rectangle 185"/>
              <p:cNvSpPr/>
              <p:nvPr/>
            </p:nvSpPr>
            <p:spPr>
              <a:xfrm>
                <a:off x="1175877" y="3667783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87" name="Rounded Rectangle 186"/>
              <p:cNvSpPr/>
              <p:nvPr/>
            </p:nvSpPr>
            <p:spPr>
              <a:xfrm>
                <a:off x="1318115" y="3667783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88" name="Rounded Rectangle 187"/>
              <p:cNvSpPr/>
              <p:nvPr/>
            </p:nvSpPr>
            <p:spPr>
              <a:xfrm>
                <a:off x="1466409" y="3667055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89" name="Rounded Rectangle 188"/>
              <p:cNvSpPr/>
              <p:nvPr/>
            </p:nvSpPr>
            <p:spPr>
              <a:xfrm>
                <a:off x="586591" y="3805786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90" name="Rounded Rectangle 189"/>
              <p:cNvSpPr/>
              <p:nvPr/>
            </p:nvSpPr>
            <p:spPr>
              <a:xfrm>
                <a:off x="733764" y="3806514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91" name="Rounded Rectangle 190"/>
              <p:cNvSpPr/>
              <p:nvPr/>
            </p:nvSpPr>
            <p:spPr>
              <a:xfrm>
                <a:off x="876002" y="3806514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92" name="Rounded Rectangle 191"/>
              <p:cNvSpPr/>
              <p:nvPr/>
            </p:nvSpPr>
            <p:spPr>
              <a:xfrm>
                <a:off x="1028703" y="3805786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93" name="Rounded Rectangle 192"/>
              <p:cNvSpPr/>
              <p:nvPr/>
            </p:nvSpPr>
            <p:spPr>
              <a:xfrm>
                <a:off x="1175876" y="3806514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94" name="Rounded Rectangle 193"/>
              <p:cNvSpPr/>
              <p:nvPr/>
            </p:nvSpPr>
            <p:spPr>
              <a:xfrm>
                <a:off x="1318114" y="3806514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95" name="Rounded Rectangle 194"/>
              <p:cNvSpPr/>
              <p:nvPr/>
            </p:nvSpPr>
            <p:spPr>
              <a:xfrm>
                <a:off x="1466408" y="3805786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96" name="Rounded Rectangle 195"/>
              <p:cNvSpPr/>
              <p:nvPr/>
            </p:nvSpPr>
            <p:spPr>
              <a:xfrm>
                <a:off x="586592" y="3941166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97" name="Rounded Rectangle 196"/>
              <p:cNvSpPr/>
              <p:nvPr/>
            </p:nvSpPr>
            <p:spPr>
              <a:xfrm>
                <a:off x="733765" y="3941894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98" name="Rounded Rectangle 197"/>
              <p:cNvSpPr/>
              <p:nvPr/>
            </p:nvSpPr>
            <p:spPr>
              <a:xfrm>
                <a:off x="876003" y="3941894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99" name="Rounded Rectangle 198"/>
              <p:cNvSpPr/>
              <p:nvPr/>
            </p:nvSpPr>
            <p:spPr>
              <a:xfrm>
                <a:off x="1028704" y="3941166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00" name="Rounded Rectangle 199"/>
              <p:cNvSpPr/>
              <p:nvPr/>
            </p:nvSpPr>
            <p:spPr>
              <a:xfrm>
                <a:off x="1175877" y="3941894"/>
                <a:ext cx="91733" cy="967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533400" y="4119289"/>
                <a:ext cx="1066799" cy="147911"/>
              </a:xfrm>
              <a:prstGeom prst="rect">
                <a:avLst/>
              </a:prstGeom>
              <a:solidFill>
                <a:srgbClr val="103F96"/>
              </a:solidFill>
              <a:ln>
                <a:solidFill>
                  <a:srgbClr val="0F3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02" name="Isosceles Triangle 201"/>
              <p:cNvSpPr/>
              <p:nvPr/>
            </p:nvSpPr>
            <p:spPr>
              <a:xfrm rot="18431591">
                <a:off x="1417039" y="4123454"/>
                <a:ext cx="191852" cy="101992"/>
              </a:xfrm>
              <a:prstGeom prst="triangle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pic>
          <p:nvPicPr>
            <p:cNvPr id="175" name="Picture 3" descr="C:\Users\Ila\AppData\Local\Microsoft\Windows\INetCache\IE\VWR1MW26\1200px-Botón_Me_gusta.svg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982" y="3778084"/>
              <a:ext cx="493623" cy="422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08" y="1894789"/>
            <a:ext cx="631803" cy="6318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41" y="3492733"/>
            <a:ext cx="1041097" cy="6246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64" y="4954791"/>
            <a:ext cx="880973" cy="5982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4</a:t>
            </a:fld>
            <a:endParaRPr lang="en-MY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22C1929-6A44-2544-AA28-E7E437F8CBD1}"/>
              </a:ext>
            </a:extLst>
          </p:cNvPr>
          <p:cNvSpPr txBox="1"/>
          <p:nvPr/>
        </p:nvSpPr>
        <p:spPr>
          <a:xfrm>
            <a:off x="194381" y="1442447"/>
            <a:ext cx="231986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Kilang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Jentera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1967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139]</a:t>
            </a:r>
            <a:endParaRPr lang="en-MY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EA21D3E8-DA6F-8441-954E-264FB236EACD}"/>
              </a:ext>
            </a:extLst>
          </p:cNvPr>
          <p:cNvSpPr txBox="1"/>
          <p:nvPr/>
        </p:nvSpPr>
        <p:spPr>
          <a:xfrm>
            <a:off x="9542267" y="1500313"/>
            <a:ext cx="2315307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Kesihatan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1994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514]</a:t>
            </a:r>
            <a:endParaRPr lang="en-MY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2C27BF89-F227-3940-8474-F8B865EAEBD7}"/>
              </a:ext>
            </a:extLst>
          </p:cNvPr>
          <p:cNvSpPr txBox="1"/>
          <p:nvPr/>
        </p:nvSpPr>
        <p:spPr>
          <a:xfrm>
            <a:off x="170296" y="2081952"/>
            <a:ext cx="23198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kawalan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kilang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berhubung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kesihatan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kebajikan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orang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kilang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jentera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Perkara-perkara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kilang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jentera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prescriptive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04C677EF-9A3B-9A4B-8A2A-252B5E5AC1DF}"/>
              </a:ext>
            </a:extLst>
          </p:cNvPr>
          <p:cNvSpPr txBox="1"/>
          <p:nvPr/>
        </p:nvSpPr>
        <p:spPr>
          <a:xfrm>
            <a:off x="9444075" y="2184790"/>
            <a:ext cx="248927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kawalan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berbangkit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aktiviti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berhubung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Memastikan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kesihatan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kebajikan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orang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Melindungi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orang lain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kesihatan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Menggalakkan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persekitaran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fisiologi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psikologi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self regulation</a:t>
            </a:r>
          </a:p>
        </p:txBody>
      </p:sp>
    </p:spTree>
    <p:extLst>
      <p:ext uri="{BB962C8B-B14F-4D97-AF65-F5344CB8AC3E}">
        <p14:creationId xmlns:p14="http://schemas.microsoft.com/office/powerpoint/2010/main" val="24321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Article Writing Vector Icon Stock Illustration - Download Image Now - iStock">
            <a:extLst>
              <a:ext uri="{FF2B5EF4-FFF2-40B4-BE49-F238E27FC236}">
                <a16:creationId xmlns:a16="http://schemas.microsoft.com/office/drawing/2014/main" xmlns="" id="{E47BDF89-3D6A-4433-BEFA-5D79E7101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924" y="818621"/>
            <a:ext cx="1145381" cy="11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rlimen Malaysia - Wikipedia Bahasa Melayu, ensiklopedia bebas">
            <a:extLst>
              <a:ext uri="{FF2B5EF4-FFF2-40B4-BE49-F238E27FC236}">
                <a16:creationId xmlns:a16="http://schemas.microsoft.com/office/drawing/2014/main" xmlns="" id="{CA1D7B5D-A107-4DB2-8DFF-D7453663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286" y="836304"/>
            <a:ext cx="1010670" cy="10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ticle Writing Vector Icon Stock Illustration - Download Image Now - iStock">
            <a:extLst>
              <a:ext uri="{FF2B5EF4-FFF2-40B4-BE49-F238E27FC236}">
                <a16:creationId xmlns:a16="http://schemas.microsoft.com/office/drawing/2014/main" xmlns="" id="{E47BDF89-3D6A-4433-BEFA-5D79E7101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11" y="796602"/>
            <a:ext cx="1145381" cy="11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4"/>
          <p:cNvSpPr txBox="1">
            <a:spLocks noGrp="1"/>
          </p:cNvSpPr>
          <p:nvPr>
            <p:ph type="title"/>
          </p:nvPr>
        </p:nvSpPr>
        <p:spPr>
          <a:xfrm>
            <a:off x="1262672" y="159175"/>
            <a:ext cx="9448800" cy="4430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n-AU" sz="28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KRONOLOGI PEMBANGUNAN RUU</a:t>
            </a:r>
            <a:endParaRPr sz="2800" b="1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6152" y="3991045"/>
            <a:ext cx="150329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Majlis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Dialog </a:t>
            </a:r>
          </a:p>
          <a:p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pemegang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taruh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Majikan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Ahli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NGO)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32352" y="3641208"/>
            <a:ext cx="1058040" cy="2807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solidFill>
                  <a:prstClr val="black"/>
                </a:solidFill>
                <a:latin typeface="Calibri"/>
              </a:rPr>
              <a:t>Mei 2011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04992" y="3933769"/>
            <a:ext cx="15032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Majlis Dialog </a:t>
            </a:r>
          </a:p>
          <a:p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endParaRPr lang="en-MY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>
          <a:xfrm>
            <a:off x="12407537" y="5729463"/>
            <a:ext cx="2103120" cy="276999"/>
          </a:xfrm>
        </p:spPr>
        <p:txBody>
          <a:bodyPr/>
          <a:lstStyle/>
          <a:p>
            <a:fld id="{B6F15528-21DE-4FAA-801E-634DDDAF4B2B}" type="slidenum">
              <a:rPr lang="en-MY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MY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B41DF9E-1B5E-4F49-B3AA-DB6665771CBF}"/>
              </a:ext>
            </a:extLst>
          </p:cNvPr>
          <p:cNvSpPr/>
          <p:nvPr/>
        </p:nvSpPr>
        <p:spPr>
          <a:xfrm rot="18958936">
            <a:off x="715314" y="2054128"/>
            <a:ext cx="1322701" cy="12886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33912709-DCCA-4312-8478-9E0D06EE71CD}"/>
              </a:ext>
            </a:extLst>
          </p:cNvPr>
          <p:cNvSpPr/>
          <p:nvPr/>
        </p:nvSpPr>
        <p:spPr>
          <a:xfrm rot="18958936">
            <a:off x="2544114" y="1991967"/>
            <a:ext cx="1322701" cy="12886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FBDEB7FA-2A2D-48B2-80ED-7C8CC317C42A}"/>
              </a:ext>
            </a:extLst>
          </p:cNvPr>
          <p:cNvSpPr/>
          <p:nvPr/>
        </p:nvSpPr>
        <p:spPr>
          <a:xfrm rot="18958936">
            <a:off x="4314569" y="1991967"/>
            <a:ext cx="1322701" cy="12886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49867187-6F33-4E10-B00C-9EA2E9B2521F}"/>
              </a:ext>
            </a:extLst>
          </p:cNvPr>
          <p:cNvSpPr/>
          <p:nvPr/>
        </p:nvSpPr>
        <p:spPr>
          <a:xfrm rot="18958936">
            <a:off x="6125514" y="1991967"/>
            <a:ext cx="1322701" cy="12886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D5248C75-D8BC-4D4F-8359-A0B5E15F6DEF}"/>
              </a:ext>
            </a:extLst>
          </p:cNvPr>
          <p:cNvSpPr/>
          <p:nvPr/>
        </p:nvSpPr>
        <p:spPr>
          <a:xfrm rot="18958936">
            <a:off x="7954314" y="1991967"/>
            <a:ext cx="1322701" cy="12886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357FD2-11FF-4099-9372-77E8BD7347B1}"/>
              </a:ext>
            </a:extLst>
          </p:cNvPr>
          <p:cNvSpPr txBox="1"/>
          <p:nvPr/>
        </p:nvSpPr>
        <p:spPr>
          <a:xfrm>
            <a:off x="676024" y="2492212"/>
            <a:ext cx="138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400" b="1" dirty="0">
                <a:solidFill>
                  <a:srgbClr val="FF0000"/>
                </a:solidFill>
                <a:latin typeface="Calibri"/>
              </a:rPr>
              <a:t>MAKLUMBALAS AWAM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75370F0-60A9-4FD6-ACAA-F784B0D23CEF}"/>
              </a:ext>
            </a:extLst>
          </p:cNvPr>
          <p:cNvSpPr txBox="1"/>
          <p:nvPr/>
        </p:nvSpPr>
        <p:spPr>
          <a:xfrm>
            <a:off x="2452392" y="2475382"/>
            <a:ext cx="155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400" b="1" dirty="0">
                <a:solidFill>
                  <a:srgbClr val="FF0000"/>
                </a:solidFill>
                <a:latin typeface="Calibri"/>
              </a:rPr>
              <a:t>PEMBANGUNAN DRAF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FFBC9B9B-F5E5-4A73-89AB-9D66FF6E379D}"/>
              </a:ext>
            </a:extLst>
          </p:cNvPr>
          <p:cNvSpPr txBox="1"/>
          <p:nvPr/>
        </p:nvSpPr>
        <p:spPr>
          <a:xfrm>
            <a:off x="4221086" y="2451195"/>
            <a:ext cx="155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400" b="1" dirty="0">
                <a:solidFill>
                  <a:srgbClr val="FF0000"/>
                </a:solidFill>
                <a:latin typeface="Calibri"/>
              </a:rPr>
              <a:t>LIBAT URUS / SERANTA AWAM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4E78334B-53BD-4788-B542-75C54E478A25}"/>
              </a:ext>
            </a:extLst>
          </p:cNvPr>
          <p:cNvSpPr txBox="1"/>
          <p:nvPr/>
        </p:nvSpPr>
        <p:spPr>
          <a:xfrm>
            <a:off x="6038568" y="2409362"/>
            <a:ext cx="155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400" b="1" dirty="0">
                <a:solidFill>
                  <a:srgbClr val="FF0000"/>
                </a:solidFill>
                <a:latin typeface="Calibri"/>
              </a:rPr>
              <a:t>KELULUSAN KABINET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AF4CFA71-FD2D-4A8F-BFC7-E9B5FDBE68B8}"/>
              </a:ext>
            </a:extLst>
          </p:cNvPr>
          <p:cNvSpPr txBox="1"/>
          <p:nvPr/>
        </p:nvSpPr>
        <p:spPr>
          <a:xfrm>
            <a:off x="7840585" y="2492213"/>
            <a:ext cx="1550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400" b="1" dirty="0">
                <a:solidFill>
                  <a:srgbClr val="FF0000"/>
                </a:solidFill>
                <a:latin typeface="Calibri"/>
              </a:rPr>
              <a:t>PARLIMEN</a:t>
            </a:r>
          </a:p>
        </p:txBody>
      </p:sp>
      <p:pic>
        <p:nvPicPr>
          <p:cNvPr id="1026" name="Picture 2" descr="Public opinion icon outline Royalty Free Vector Image">
            <a:extLst>
              <a:ext uri="{FF2B5EF4-FFF2-40B4-BE49-F238E27FC236}">
                <a16:creationId xmlns:a16="http://schemas.microsoft.com/office/drawing/2014/main" xmlns="" id="{CD879AEC-E246-476A-A558-F7C997973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4" b="17894"/>
          <a:stretch/>
        </p:blipFill>
        <p:spPr bwMode="auto">
          <a:xfrm>
            <a:off x="845884" y="958584"/>
            <a:ext cx="1043705" cy="8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Public opinion stock vector. Illustration of opinion - 46058176">
            <a:extLst>
              <a:ext uri="{FF2B5EF4-FFF2-40B4-BE49-F238E27FC236}">
                <a16:creationId xmlns:a16="http://schemas.microsoft.com/office/drawing/2014/main" xmlns="" id="{9460903F-2B0A-4D01-95D8-ED248246F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2" t="18909" b="11072"/>
          <a:stretch/>
        </p:blipFill>
        <p:spPr bwMode="auto">
          <a:xfrm>
            <a:off x="4260045" y="898479"/>
            <a:ext cx="1472239" cy="85200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erkini!!! Menteri di Jabatan Perdana Menteri positif Covid-19">
            <a:extLst>
              <a:ext uri="{FF2B5EF4-FFF2-40B4-BE49-F238E27FC236}">
                <a16:creationId xmlns:a16="http://schemas.microsoft.com/office/drawing/2014/main" xmlns="" id="{A6881338-FA3D-4A19-B95D-7A3EAAD49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4" b="78291" l="30200" r="71500">
                        <a14:foregroundMark x1="30800" y1="45641" x2="65800" y2="58462"/>
                        <a14:foregroundMark x1="65800" y1="58462" x2="69700" y2="50598"/>
                        <a14:foregroundMark x1="45200" y1="38120" x2="49100" y2="22393"/>
                        <a14:foregroundMark x1="69100" y1="68205" x2="33100" y2="69744"/>
                        <a14:foregroundMark x1="51400" y1="71282" x2="66400" y2="70427"/>
                        <a14:foregroundMark x1="66400" y1="70427" x2="71500" y2="50598"/>
                        <a14:foregroundMark x1="70300" y1="67350" x2="71200" y2="78291"/>
                        <a14:foregroundMark x1="30200" y1="71282" x2="31100" y2="47692"/>
                        <a14:backgroundMark x1="39900" y1="21880" x2="31100" y2="4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62" t="2998" r="27500" b="28376"/>
          <a:stretch/>
        </p:blipFill>
        <p:spPr bwMode="auto">
          <a:xfrm>
            <a:off x="6229995" y="762000"/>
            <a:ext cx="1083323" cy="10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ounded Rectangle 39">
            <a:extLst>
              <a:ext uri="{FF2B5EF4-FFF2-40B4-BE49-F238E27FC236}">
                <a16:creationId xmlns:a16="http://schemas.microsoft.com/office/drawing/2014/main" xmlns="" id="{95FABFE2-3535-4FDB-91CE-A7837A7E37C7}"/>
              </a:ext>
            </a:extLst>
          </p:cNvPr>
          <p:cNvSpPr/>
          <p:nvPr/>
        </p:nvSpPr>
        <p:spPr>
          <a:xfrm>
            <a:off x="2557763" y="3621372"/>
            <a:ext cx="1295400" cy="2807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solidFill>
                  <a:prstClr val="black"/>
                </a:solidFill>
                <a:latin typeface="Calibri"/>
              </a:rPr>
              <a:t>2011 - 2015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1A968941-1511-4340-B52E-4F074130712C}"/>
              </a:ext>
            </a:extLst>
          </p:cNvPr>
          <p:cNvSpPr txBox="1"/>
          <p:nvPr/>
        </p:nvSpPr>
        <p:spPr>
          <a:xfrm>
            <a:off x="2473095" y="3971198"/>
            <a:ext cx="150329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RUU.</a:t>
            </a:r>
          </a:p>
          <a:p>
            <a:endParaRPr lang="en-MY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Pembentangan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MSDJ </a:t>
            </a:r>
          </a:p>
        </p:txBody>
      </p:sp>
      <p:sp>
        <p:nvSpPr>
          <p:cNvPr id="104" name="Rounded Rectangle 39">
            <a:extLst>
              <a:ext uri="{FF2B5EF4-FFF2-40B4-BE49-F238E27FC236}">
                <a16:creationId xmlns:a16="http://schemas.microsoft.com/office/drawing/2014/main" xmlns="" id="{C8D374A5-0F76-4CDF-B4EB-A4E4A1348325}"/>
              </a:ext>
            </a:extLst>
          </p:cNvPr>
          <p:cNvSpPr/>
          <p:nvPr/>
        </p:nvSpPr>
        <p:spPr>
          <a:xfrm>
            <a:off x="4268373" y="3621358"/>
            <a:ext cx="1058040" cy="2807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solidFill>
                  <a:prstClr val="black"/>
                </a:solidFill>
                <a:latin typeface="Calibri"/>
              </a:rPr>
              <a:t>Mei 2015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F51841E0-E9AC-4E46-9328-599643ABD812}"/>
              </a:ext>
            </a:extLst>
          </p:cNvPr>
          <p:cNvSpPr txBox="1"/>
          <p:nvPr/>
        </p:nvSpPr>
        <p:spPr>
          <a:xfrm>
            <a:off x="4232736" y="4909318"/>
            <a:ext cx="22375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Pembentangan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MNKKP</a:t>
            </a:r>
          </a:p>
        </p:txBody>
      </p:sp>
      <p:sp>
        <p:nvSpPr>
          <p:cNvPr id="106" name="Rounded Rectangle 39">
            <a:extLst>
              <a:ext uri="{FF2B5EF4-FFF2-40B4-BE49-F238E27FC236}">
                <a16:creationId xmlns:a16="http://schemas.microsoft.com/office/drawing/2014/main" xmlns="" id="{AAF5F808-2AC4-4211-9892-663A7C6B8423}"/>
              </a:ext>
            </a:extLst>
          </p:cNvPr>
          <p:cNvSpPr/>
          <p:nvPr/>
        </p:nvSpPr>
        <p:spPr>
          <a:xfrm>
            <a:off x="4296117" y="4596907"/>
            <a:ext cx="1232018" cy="2815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err="1">
                <a:solidFill>
                  <a:prstClr val="black"/>
                </a:solidFill>
                <a:latin typeface="Calibri"/>
              </a:rPr>
              <a:t>Ogos</a:t>
            </a:r>
            <a:r>
              <a:rPr lang="en-MY" sz="1600" dirty="0">
                <a:solidFill>
                  <a:prstClr val="black"/>
                </a:solidFill>
                <a:latin typeface="Calibri"/>
              </a:rPr>
              <a:t> 2015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59B2650-E16A-4F54-B571-C5A5776C9A9E}"/>
              </a:ext>
            </a:extLst>
          </p:cNvPr>
          <p:cNvSpPr txBox="1"/>
          <p:nvPr/>
        </p:nvSpPr>
        <p:spPr>
          <a:xfrm>
            <a:off x="4204992" y="5800939"/>
            <a:ext cx="19844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Pembentangan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Labour Advisory Council (NLAC)</a:t>
            </a:r>
          </a:p>
        </p:txBody>
      </p:sp>
      <p:sp>
        <p:nvSpPr>
          <p:cNvPr id="108" name="Rounded Rectangle 39">
            <a:extLst>
              <a:ext uri="{FF2B5EF4-FFF2-40B4-BE49-F238E27FC236}">
                <a16:creationId xmlns:a16="http://schemas.microsoft.com/office/drawing/2014/main" xmlns="" id="{FC7284B3-BCA5-4248-A08E-98CDBEF318B1}"/>
              </a:ext>
            </a:extLst>
          </p:cNvPr>
          <p:cNvSpPr/>
          <p:nvPr/>
        </p:nvSpPr>
        <p:spPr>
          <a:xfrm>
            <a:off x="4268373" y="5488528"/>
            <a:ext cx="1232018" cy="2815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solidFill>
                  <a:prstClr val="black"/>
                </a:solidFill>
                <a:latin typeface="Calibri"/>
              </a:rPr>
              <a:t>Jan 2019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CBA1485A-C2A3-47F7-8F63-F40154A6D449}"/>
              </a:ext>
            </a:extLst>
          </p:cNvPr>
          <p:cNvSpPr txBox="1"/>
          <p:nvPr/>
        </p:nvSpPr>
        <p:spPr>
          <a:xfrm>
            <a:off x="6155357" y="3886201"/>
            <a:ext cx="150329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Edaran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MJM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Kementerian /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endParaRPr lang="en-MY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ounded Rectangle 39">
            <a:extLst>
              <a:ext uri="{FF2B5EF4-FFF2-40B4-BE49-F238E27FC236}">
                <a16:creationId xmlns:a16="http://schemas.microsoft.com/office/drawing/2014/main" xmlns="" id="{2EDADFA7-82E7-4099-81E6-104699333A41}"/>
              </a:ext>
            </a:extLst>
          </p:cNvPr>
          <p:cNvSpPr/>
          <p:nvPr/>
        </p:nvSpPr>
        <p:spPr>
          <a:xfrm>
            <a:off x="6226094" y="3586185"/>
            <a:ext cx="1058040" cy="2807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solidFill>
                  <a:prstClr val="black"/>
                </a:solidFill>
                <a:latin typeface="Calibri"/>
              </a:rPr>
              <a:t>Sept 2020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2F65FF52-64D7-41D4-BA05-D88B8BA4C28B}"/>
              </a:ext>
            </a:extLst>
          </p:cNvPr>
          <p:cNvSpPr txBox="1"/>
          <p:nvPr/>
        </p:nvSpPr>
        <p:spPr>
          <a:xfrm>
            <a:off x="6171581" y="5226544"/>
            <a:ext cx="15032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Cadangan RUU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mendapat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kelulusan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Kabinet</a:t>
            </a:r>
            <a:endParaRPr lang="en-MY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ounded Rectangle 39">
            <a:extLst>
              <a:ext uri="{FF2B5EF4-FFF2-40B4-BE49-F238E27FC236}">
                <a16:creationId xmlns:a16="http://schemas.microsoft.com/office/drawing/2014/main" xmlns="" id="{06029C99-E2FD-4C49-AA79-E2A829099C3E}"/>
              </a:ext>
            </a:extLst>
          </p:cNvPr>
          <p:cNvSpPr/>
          <p:nvPr/>
        </p:nvSpPr>
        <p:spPr>
          <a:xfrm>
            <a:off x="6242318" y="4926528"/>
            <a:ext cx="1058040" cy="2807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err="1">
                <a:solidFill>
                  <a:prstClr val="black"/>
                </a:solidFill>
                <a:latin typeface="Calibri"/>
              </a:rPr>
              <a:t>Okt</a:t>
            </a:r>
            <a:r>
              <a:rPr lang="en-MY" sz="1600" dirty="0">
                <a:solidFill>
                  <a:prstClr val="black"/>
                </a:solidFill>
                <a:latin typeface="Calibri"/>
              </a:rPr>
              <a:t> 2020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82638978-54C3-4814-B106-CB43F567CE43}"/>
              </a:ext>
            </a:extLst>
          </p:cNvPr>
          <p:cNvSpPr txBox="1"/>
          <p:nvPr/>
        </p:nvSpPr>
        <p:spPr>
          <a:xfrm>
            <a:off x="7913728" y="3881284"/>
            <a:ext cx="15032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Bacaan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Dewan Rakyat.</a:t>
            </a:r>
          </a:p>
        </p:txBody>
      </p:sp>
      <p:sp>
        <p:nvSpPr>
          <p:cNvPr id="114" name="Rounded Rectangle 39">
            <a:extLst>
              <a:ext uri="{FF2B5EF4-FFF2-40B4-BE49-F238E27FC236}">
                <a16:creationId xmlns:a16="http://schemas.microsoft.com/office/drawing/2014/main" xmlns="" id="{898B0E68-16BE-4E74-BE99-5E08AE7512CF}"/>
              </a:ext>
            </a:extLst>
          </p:cNvPr>
          <p:cNvSpPr/>
          <p:nvPr/>
        </p:nvSpPr>
        <p:spPr>
          <a:xfrm>
            <a:off x="7984465" y="3581268"/>
            <a:ext cx="1058040" cy="2807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solidFill>
                  <a:prstClr val="black"/>
                </a:solidFill>
                <a:latin typeface="Calibri"/>
              </a:rPr>
              <a:t>Nov 2020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215CBA6C-C377-4626-BE6C-9F473C87012E}"/>
              </a:ext>
            </a:extLst>
          </p:cNvPr>
          <p:cNvSpPr txBox="1"/>
          <p:nvPr/>
        </p:nvSpPr>
        <p:spPr>
          <a:xfrm>
            <a:off x="7922527" y="4739424"/>
            <a:ext cx="15032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Kelulusan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Dewan Rakyat [28/10/2021]</a:t>
            </a:r>
          </a:p>
        </p:txBody>
      </p:sp>
      <p:sp>
        <p:nvSpPr>
          <p:cNvPr id="116" name="Rounded Rectangle 39">
            <a:extLst>
              <a:ext uri="{FF2B5EF4-FFF2-40B4-BE49-F238E27FC236}">
                <a16:creationId xmlns:a16="http://schemas.microsoft.com/office/drawing/2014/main" xmlns="" id="{17F562CC-AB8D-4288-80B2-315466FFB2CF}"/>
              </a:ext>
            </a:extLst>
          </p:cNvPr>
          <p:cNvSpPr/>
          <p:nvPr/>
        </p:nvSpPr>
        <p:spPr>
          <a:xfrm>
            <a:off x="7993264" y="4439408"/>
            <a:ext cx="1058040" cy="2807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err="1">
                <a:solidFill>
                  <a:prstClr val="black"/>
                </a:solidFill>
                <a:latin typeface="Calibri"/>
              </a:rPr>
              <a:t>Okt</a:t>
            </a:r>
            <a:r>
              <a:rPr lang="en-MY" sz="1600" dirty="0">
                <a:solidFill>
                  <a:prstClr val="black"/>
                </a:solidFill>
                <a:latin typeface="Calibri"/>
              </a:rPr>
              <a:t> 2021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446FF455-D735-46A4-B73D-110B27F4184B}"/>
              </a:ext>
            </a:extLst>
          </p:cNvPr>
          <p:cNvSpPr txBox="1"/>
          <p:nvPr/>
        </p:nvSpPr>
        <p:spPr>
          <a:xfrm>
            <a:off x="7913728" y="5777658"/>
            <a:ext cx="15032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Kelulusan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Dewan Negara [13/12/2021]</a:t>
            </a:r>
          </a:p>
        </p:txBody>
      </p:sp>
      <p:sp>
        <p:nvSpPr>
          <p:cNvPr id="118" name="Rounded Rectangle 39">
            <a:extLst>
              <a:ext uri="{FF2B5EF4-FFF2-40B4-BE49-F238E27FC236}">
                <a16:creationId xmlns:a16="http://schemas.microsoft.com/office/drawing/2014/main" xmlns="" id="{3DF6FA5A-2983-44C8-AF59-3AD00399270F}"/>
              </a:ext>
            </a:extLst>
          </p:cNvPr>
          <p:cNvSpPr/>
          <p:nvPr/>
        </p:nvSpPr>
        <p:spPr>
          <a:xfrm>
            <a:off x="7984465" y="5477642"/>
            <a:ext cx="1058040" cy="2807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solidFill>
                  <a:prstClr val="black"/>
                </a:solidFill>
                <a:latin typeface="Calibri"/>
              </a:rPr>
              <a:t>Dis 2021</a:t>
            </a:r>
          </a:p>
        </p:txBody>
      </p:sp>
      <p:sp>
        <p:nvSpPr>
          <p:cNvPr id="48" name="Rounded Rectangle 39">
            <a:extLst>
              <a:ext uri="{FF2B5EF4-FFF2-40B4-BE49-F238E27FC236}">
                <a16:creationId xmlns:a16="http://schemas.microsoft.com/office/drawing/2014/main" xmlns="" id="{6FD2053D-D64D-40C7-A53A-2F709F872C8C}"/>
              </a:ext>
            </a:extLst>
          </p:cNvPr>
          <p:cNvSpPr/>
          <p:nvPr/>
        </p:nvSpPr>
        <p:spPr>
          <a:xfrm>
            <a:off x="2567361" y="5178297"/>
            <a:ext cx="1295400" cy="2807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solidFill>
                  <a:prstClr val="black"/>
                </a:solidFill>
                <a:latin typeface="Calibri"/>
              </a:rPr>
              <a:t>2017 - 2019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6214200-6BB0-43AF-8F52-4898187212C2}"/>
              </a:ext>
            </a:extLst>
          </p:cNvPr>
          <p:cNvSpPr txBox="1"/>
          <p:nvPr/>
        </p:nvSpPr>
        <p:spPr>
          <a:xfrm>
            <a:off x="2482693" y="5528123"/>
            <a:ext cx="15032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Semakan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AGC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DB80AD9B-AC43-43F4-92FC-707BFE1FF05D}"/>
              </a:ext>
            </a:extLst>
          </p:cNvPr>
          <p:cNvSpPr/>
          <p:nvPr/>
        </p:nvSpPr>
        <p:spPr>
          <a:xfrm rot="18958936">
            <a:off x="9833606" y="1991968"/>
            <a:ext cx="1322701" cy="12886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9CF57B7-CD82-413E-9861-F7E8319FD005}"/>
              </a:ext>
            </a:extLst>
          </p:cNvPr>
          <p:cNvSpPr txBox="1"/>
          <p:nvPr/>
        </p:nvSpPr>
        <p:spPr>
          <a:xfrm>
            <a:off x="9793020" y="3881285"/>
            <a:ext cx="229013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Pewartaan</a:t>
            </a:r>
            <a:endParaRPr lang="en-MY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Kesihatan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Pindaan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2022</a:t>
            </a:r>
          </a:p>
          <a:p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</a:p>
          <a:p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Kilang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Jentera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MY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Pemansuhan</a:t>
            </a:r>
            <a:r>
              <a:rPr lang="en-MY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2022 [16/3/2022]</a:t>
            </a:r>
          </a:p>
          <a:p>
            <a:endParaRPr lang="en-MY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39">
            <a:extLst>
              <a:ext uri="{FF2B5EF4-FFF2-40B4-BE49-F238E27FC236}">
                <a16:creationId xmlns:a16="http://schemas.microsoft.com/office/drawing/2014/main" xmlns="" id="{7378067D-646E-4ADC-978D-C5750DF0EFF3}"/>
              </a:ext>
            </a:extLst>
          </p:cNvPr>
          <p:cNvSpPr/>
          <p:nvPr/>
        </p:nvSpPr>
        <p:spPr>
          <a:xfrm>
            <a:off x="9966398" y="3581269"/>
            <a:ext cx="1058040" cy="2349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solidFill>
                  <a:prstClr val="black"/>
                </a:solidFill>
                <a:latin typeface="Calibri"/>
              </a:rPr>
              <a:t>2022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62F60C5-8014-46E3-B34C-FE76DD94E3FA}"/>
              </a:ext>
            </a:extLst>
          </p:cNvPr>
          <p:cNvSpPr txBox="1"/>
          <p:nvPr/>
        </p:nvSpPr>
        <p:spPr>
          <a:xfrm>
            <a:off x="9746160" y="2497396"/>
            <a:ext cx="1550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400" b="1" dirty="0">
                <a:solidFill>
                  <a:srgbClr val="FF0000"/>
                </a:solidFill>
                <a:latin typeface="Calibri"/>
              </a:rPr>
              <a:t>PEWARTAAN</a:t>
            </a:r>
          </a:p>
        </p:txBody>
      </p:sp>
    </p:spTree>
    <p:extLst>
      <p:ext uri="{BB962C8B-B14F-4D97-AF65-F5344CB8AC3E}">
        <p14:creationId xmlns:p14="http://schemas.microsoft.com/office/powerpoint/2010/main" val="24609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 txBox="1">
            <a:spLocks noGrp="1"/>
          </p:cNvSpPr>
          <p:nvPr>
            <p:ph type="title"/>
          </p:nvPr>
        </p:nvSpPr>
        <p:spPr>
          <a:xfrm>
            <a:off x="381000" y="203047"/>
            <a:ext cx="10876555" cy="5046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n-AU" sz="3200" b="1" spc="1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Akta</a:t>
            </a:r>
            <a:r>
              <a:rPr lang="en-AU" sz="32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139 </a:t>
            </a:r>
            <a:r>
              <a:rPr lang="en-AU" sz="3200" b="1" spc="1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AU" sz="32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AU" sz="3200" b="1" spc="1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Akta</a:t>
            </a:r>
            <a:r>
              <a:rPr lang="en-AU" sz="3200" b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514</a:t>
            </a:r>
            <a:endParaRPr sz="3200" b="1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29401" y="1222501"/>
            <a:ext cx="1219201" cy="1638300"/>
            <a:chOff x="3555778" y="2574278"/>
            <a:chExt cx="1657262" cy="20659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4" t="11111" r="19490" b="9259"/>
            <a:stretch/>
          </p:blipFill>
          <p:spPr>
            <a:xfrm>
              <a:off x="3555778" y="2574278"/>
              <a:ext cx="1657262" cy="206599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20925979">
              <a:off x="4222036" y="3116605"/>
              <a:ext cx="754531" cy="6598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Akta</a:t>
              </a:r>
              <a:r>
                <a:rPr lang="en-U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en-U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514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85630" y="1045461"/>
            <a:ext cx="3577769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MY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MY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MY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MY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Kesihatan</a:t>
            </a:r>
            <a:r>
              <a:rPr lang="en-MY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MY" sz="1400" b="1" dirty="0">
                <a:latin typeface="Arial" panose="020B0604020202020204" pitchFamily="34" charset="0"/>
                <a:cs typeface="Arial" panose="020B0604020202020204" pitchFamily="34" charset="0"/>
              </a:rPr>
              <a:t> 1994 </a:t>
            </a:r>
          </a:p>
          <a:p>
            <a:pPr algn="ctr">
              <a:lnSpc>
                <a:spcPct val="150000"/>
              </a:lnSpc>
            </a:pPr>
            <a:r>
              <a:rPr lang="en-MY" sz="14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MY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MY" sz="1400" b="1" dirty="0">
                <a:latin typeface="Arial" panose="020B0604020202020204" pitchFamily="34" charset="0"/>
                <a:cs typeface="Arial" panose="020B0604020202020204" pitchFamily="34" charset="0"/>
              </a:rPr>
              <a:t> 514] 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Berusia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pernah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dipinda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7800" indent="-177800" algn="just"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67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Seksyen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Jadual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Perintah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06648" y="1641601"/>
            <a:ext cx="1219201" cy="1638300"/>
            <a:chOff x="3555778" y="2574278"/>
            <a:chExt cx="1657262" cy="206599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4" t="11111" r="19490" b="9259"/>
            <a:stretch/>
          </p:blipFill>
          <p:spPr>
            <a:xfrm>
              <a:off x="3555778" y="2574278"/>
              <a:ext cx="1657262" cy="206599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 rot="21059542">
              <a:off x="4222036" y="3116605"/>
              <a:ext cx="754531" cy="6598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Akta</a:t>
              </a:r>
              <a:r>
                <a:rPr lang="en-U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en-U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139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2561" y="1999264"/>
            <a:ext cx="3443571" cy="2314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MY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MY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Kilang</a:t>
            </a:r>
            <a:r>
              <a:rPr lang="en-MY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MY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Jentera</a:t>
            </a:r>
            <a:r>
              <a:rPr lang="en-MY" sz="1400" b="1" dirty="0">
                <a:latin typeface="Arial" panose="020B0604020202020204" pitchFamily="34" charset="0"/>
                <a:cs typeface="Arial" panose="020B0604020202020204" pitchFamily="34" charset="0"/>
              </a:rPr>
              <a:t> 1967 [</a:t>
            </a:r>
            <a:r>
              <a:rPr lang="en-MY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MY" sz="1400" b="1" dirty="0">
                <a:latin typeface="Arial" panose="020B0604020202020204" pitchFamily="34" charset="0"/>
                <a:cs typeface="Arial" panose="020B0604020202020204" pitchFamily="34" charset="0"/>
              </a:rPr>
              <a:t> 139]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Berusia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55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pernah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174625">
              <a:lnSpc>
                <a:spcPct val="150000"/>
              </a:lnSpc>
            </a:pP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dipinda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MY" sz="1400">
                <a:latin typeface="Arial" panose="020B0604020202020204" pitchFamily="34" charset="0"/>
                <a:cs typeface="Arial" panose="020B0604020202020204" pitchFamily="34" charset="0"/>
              </a:rPr>
              <a:t> 1973, 1978 &amp; 2006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Seksyen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Jadual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Perintah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reeform 5"/>
          <p:cNvSpPr>
            <a:spLocks/>
          </p:cNvSpPr>
          <p:nvPr/>
        </p:nvSpPr>
        <p:spPr bwMode="auto">
          <a:xfrm>
            <a:off x="4622058" y="917292"/>
            <a:ext cx="2521548" cy="724634"/>
          </a:xfrm>
          <a:custGeom>
            <a:avLst/>
            <a:gdLst>
              <a:gd name="T0" fmla="*/ 0 w 1719"/>
              <a:gd name="T1" fmla="*/ 456 h 456"/>
              <a:gd name="T2" fmla="*/ 1719 w 1719"/>
              <a:gd name="T3" fmla="*/ 0 h 456"/>
              <a:gd name="T4" fmla="*/ 0 w 1719"/>
              <a:gd name="T5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19" h="456">
                <a:moveTo>
                  <a:pt x="0" y="456"/>
                </a:moveTo>
                <a:lnTo>
                  <a:pt x="1719" y="0"/>
                </a:lnTo>
                <a:lnTo>
                  <a:pt x="0" y="456"/>
                </a:lnTo>
                <a:close/>
              </a:path>
            </a:pathLst>
          </a:custGeom>
          <a:solidFill>
            <a:srgbClr val="16A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950"/>
          </a:p>
        </p:txBody>
      </p:sp>
      <p:sp>
        <p:nvSpPr>
          <p:cNvPr id="155" name="Line 6"/>
          <p:cNvSpPr>
            <a:spLocks noChangeShapeType="1"/>
          </p:cNvSpPr>
          <p:nvPr/>
        </p:nvSpPr>
        <p:spPr bwMode="auto">
          <a:xfrm flipV="1">
            <a:off x="4677078" y="1070100"/>
            <a:ext cx="2638123" cy="285912"/>
          </a:xfrm>
          <a:prstGeom prst="line">
            <a:avLst/>
          </a:prstGeom>
          <a:solidFill>
            <a:srgbClr val="16A085"/>
          </a:solidFill>
          <a:ln w="57150" cap="rnd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950"/>
          </a:p>
        </p:txBody>
      </p:sp>
      <p:sp>
        <p:nvSpPr>
          <p:cNvPr id="156" name="Freeform 7"/>
          <p:cNvSpPr>
            <a:spLocks/>
          </p:cNvSpPr>
          <p:nvPr/>
        </p:nvSpPr>
        <p:spPr bwMode="auto">
          <a:xfrm>
            <a:off x="4088118" y="1374902"/>
            <a:ext cx="1258574" cy="1573217"/>
          </a:xfrm>
          <a:custGeom>
            <a:avLst/>
            <a:gdLst>
              <a:gd name="T0" fmla="*/ 415 w 858"/>
              <a:gd name="T1" fmla="*/ 0 h 990"/>
              <a:gd name="T2" fmla="*/ 0 w 858"/>
              <a:gd name="T3" fmla="*/ 990 h 990"/>
              <a:gd name="T4" fmla="*/ 858 w 858"/>
              <a:gd name="T5" fmla="*/ 990 h 990"/>
              <a:gd name="T6" fmla="*/ 415 w 858"/>
              <a:gd name="T7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58" h="990">
                <a:moveTo>
                  <a:pt x="415" y="0"/>
                </a:moveTo>
                <a:lnTo>
                  <a:pt x="0" y="990"/>
                </a:lnTo>
                <a:lnTo>
                  <a:pt x="858" y="990"/>
                </a:lnTo>
                <a:lnTo>
                  <a:pt x="415" y="0"/>
                </a:lnTo>
                <a:close/>
              </a:path>
            </a:pathLst>
          </a:custGeom>
          <a:noFill/>
          <a:ln w="4" cap="flat">
            <a:solidFill>
              <a:srgbClr val="FFC000"/>
            </a:solidFill>
            <a:prstDash val="solid"/>
            <a:miter lim="800000"/>
            <a:headEnd/>
            <a:tailEnd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950"/>
          </a:p>
        </p:txBody>
      </p:sp>
      <p:sp>
        <p:nvSpPr>
          <p:cNvPr id="157" name="Freeform 8"/>
          <p:cNvSpPr>
            <a:spLocks/>
          </p:cNvSpPr>
          <p:nvPr/>
        </p:nvSpPr>
        <p:spPr bwMode="auto">
          <a:xfrm>
            <a:off x="6634602" y="955431"/>
            <a:ext cx="1258574" cy="1574807"/>
          </a:xfrm>
          <a:custGeom>
            <a:avLst/>
            <a:gdLst>
              <a:gd name="T0" fmla="*/ 413 w 858"/>
              <a:gd name="T1" fmla="*/ 0 h 991"/>
              <a:gd name="T2" fmla="*/ 0 w 858"/>
              <a:gd name="T3" fmla="*/ 991 h 991"/>
              <a:gd name="T4" fmla="*/ 858 w 858"/>
              <a:gd name="T5" fmla="*/ 991 h 991"/>
              <a:gd name="T6" fmla="*/ 413 w 858"/>
              <a:gd name="T7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58" h="991">
                <a:moveTo>
                  <a:pt x="413" y="0"/>
                </a:moveTo>
                <a:lnTo>
                  <a:pt x="0" y="991"/>
                </a:lnTo>
                <a:lnTo>
                  <a:pt x="858" y="991"/>
                </a:lnTo>
                <a:lnTo>
                  <a:pt x="413" y="0"/>
                </a:lnTo>
                <a:close/>
              </a:path>
            </a:pathLst>
          </a:custGeom>
          <a:noFill/>
          <a:ln w="4" cap="flat">
            <a:solidFill>
              <a:srgbClr val="FFC000"/>
            </a:solidFill>
            <a:prstDash val="solid"/>
            <a:miter lim="800000"/>
            <a:headEnd/>
            <a:tailEnd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950"/>
          </a:p>
        </p:txBody>
      </p:sp>
      <p:sp>
        <p:nvSpPr>
          <p:cNvPr id="158" name="Oval 9"/>
          <p:cNvSpPr>
            <a:spLocks noChangeArrowheads="1"/>
          </p:cNvSpPr>
          <p:nvPr/>
        </p:nvSpPr>
        <p:spPr bwMode="auto">
          <a:xfrm>
            <a:off x="7130406" y="976358"/>
            <a:ext cx="206829" cy="222474"/>
          </a:xfrm>
          <a:prstGeom prst="ellipse">
            <a:avLst/>
          </a:prstGeom>
          <a:solidFill>
            <a:srgbClr val="FFC000"/>
          </a:solidFill>
          <a:ln w="4" cap="flat">
            <a:solidFill>
              <a:srgbClr val="FFC000"/>
            </a:solidFill>
            <a:prstDash val="solid"/>
            <a:miter lim="800000"/>
            <a:headEnd/>
            <a:tailEnd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950"/>
          </a:p>
        </p:txBody>
      </p:sp>
      <p:sp>
        <p:nvSpPr>
          <p:cNvPr id="159" name="Freeform 10"/>
          <p:cNvSpPr>
            <a:spLocks/>
          </p:cNvSpPr>
          <p:nvPr/>
        </p:nvSpPr>
        <p:spPr bwMode="auto">
          <a:xfrm>
            <a:off x="6622870" y="2535007"/>
            <a:ext cx="1293779" cy="228831"/>
          </a:xfrm>
          <a:custGeom>
            <a:avLst/>
            <a:gdLst>
              <a:gd name="T0" fmla="*/ 0 w 972"/>
              <a:gd name="T1" fmla="*/ 4 h 159"/>
              <a:gd name="T2" fmla="*/ 26 w 972"/>
              <a:gd name="T3" fmla="*/ 60 h 159"/>
              <a:gd name="T4" fmla="*/ 150 w 972"/>
              <a:gd name="T5" fmla="*/ 116 h 159"/>
              <a:gd name="T6" fmla="*/ 155 w 972"/>
              <a:gd name="T7" fmla="*/ 159 h 159"/>
              <a:gd name="T8" fmla="*/ 821 w 972"/>
              <a:gd name="T9" fmla="*/ 151 h 159"/>
              <a:gd name="T10" fmla="*/ 821 w 972"/>
              <a:gd name="T11" fmla="*/ 112 h 159"/>
              <a:gd name="T12" fmla="*/ 946 w 972"/>
              <a:gd name="T13" fmla="*/ 69 h 159"/>
              <a:gd name="T14" fmla="*/ 972 w 972"/>
              <a:gd name="T15" fmla="*/ 0 h 159"/>
              <a:gd name="T16" fmla="*/ 0 w 972"/>
              <a:gd name="T17" fmla="*/ 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2" h="159">
                <a:moveTo>
                  <a:pt x="0" y="4"/>
                </a:moveTo>
                <a:cubicBezTo>
                  <a:pt x="0" y="4"/>
                  <a:pt x="3" y="42"/>
                  <a:pt x="26" y="60"/>
                </a:cubicBezTo>
                <a:cubicBezTo>
                  <a:pt x="49" y="79"/>
                  <a:pt x="150" y="116"/>
                  <a:pt x="150" y="116"/>
                </a:cubicBezTo>
                <a:cubicBezTo>
                  <a:pt x="155" y="159"/>
                  <a:pt x="155" y="159"/>
                  <a:pt x="155" y="159"/>
                </a:cubicBezTo>
                <a:cubicBezTo>
                  <a:pt x="821" y="151"/>
                  <a:pt x="821" y="151"/>
                  <a:pt x="821" y="151"/>
                </a:cubicBezTo>
                <a:cubicBezTo>
                  <a:pt x="821" y="112"/>
                  <a:pt x="821" y="112"/>
                  <a:pt x="821" y="112"/>
                </a:cubicBezTo>
                <a:cubicBezTo>
                  <a:pt x="821" y="112"/>
                  <a:pt x="923" y="88"/>
                  <a:pt x="946" y="69"/>
                </a:cubicBezTo>
                <a:cubicBezTo>
                  <a:pt x="969" y="50"/>
                  <a:pt x="972" y="0"/>
                  <a:pt x="972" y="0"/>
                </a:cubicBezTo>
                <a:lnTo>
                  <a:pt x="0" y="4"/>
                </a:lnTo>
                <a:close/>
              </a:path>
            </a:pathLst>
          </a:custGeom>
          <a:solidFill>
            <a:srgbClr val="FFC000"/>
          </a:solidFill>
          <a:ln w="4" cap="flat">
            <a:noFill/>
            <a:prstDash val="solid"/>
            <a:miter lim="800000"/>
            <a:headEnd/>
            <a:tailEnd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950"/>
          </a:p>
        </p:txBody>
      </p:sp>
      <p:sp>
        <p:nvSpPr>
          <p:cNvPr id="160" name="Freeform 11"/>
          <p:cNvSpPr>
            <a:spLocks/>
          </p:cNvSpPr>
          <p:nvPr/>
        </p:nvSpPr>
        <p:spPr bwMode="auto">
          <a:xfrm>
            <a:off x="4077853" y="2969605"/>
            <a:ext cx="1293779" cy="228831"/>
          </a:xfrm>
          <a:custGeom>
            <a:avLst/>
            <a:gdLst>
              <a:gd name="T0" fmla="*/ 0 w 972"/>
              <a:gd name="T1" fmla="*/ 4 h 159"/>
              <a:gd name="T2" fmla="*/ 26 w 972"/>
              <a:gd name="T3" fmla="*/ 60 h 159"/>
              <a:gd name="T4" fmla="*/ 151 w 972"/>
              <a:gd name="T5" fmla="*/ 116 h 159"/>
              <a:gd name="T6" fmla="*/ 155 w 972"/>
              <a:gd name="T7" fmla="*/ 159 h 159"/>
              <a:gd name="T8" fmla="*/ 822 w 972"/>
              <a:gd name="T9" fmla="*/ 150 h 159"/>
              <a:gd name="T10" fmla="*/ 822 w 972"/>
              <a:gd name="T11" fmla="*/ 112 h 159"/>
              <a:gd name="T12" fmla="*/ 947 w 972"/>
              <a:gd name="T13" fmla="*/ 69 h 159"/>
              <a:gd name="T14" fmla="*/ 972 w 972"/>
              <a:gd name="T15" fmla="*/ 0 h 159"/>
              <a:gd name="T16" fmla="*/ 0 w 972"/>
              <a:gd name="T17" fmla="*/ 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2" h="159">
                <a:moveTo>
                  <a:pt x="0" y="4"/>
                </a:moveTo>
                <a:cubicBezTo>
                  <a:pt x="0" y="4"/>
                  <a:pt x="3" y="41"/>
                  <a:pt x="26" y="60"/>
                </a:cubicBezTo>
                <a:cubicBezTo>
                  <a:pt x="49" y="79"/>
                  <a:pt x="151" y="116"/>
                  <a:pt x="151" y="116"/>
                </a:cubicBezTo>
                <a:cubicBezTo>
                  <a:pt x="155" y="159"/>
                  <a:pt x="155" y="159"/>
                  <a:pt x="155" y="159"/>
                </a:cubicBezTo>
                <a:cubicBezTo>
                  <a:pt x="822" y="150"/>
                  <a:pt x="822" y="150"/>
                  <a:pt x="822" y="150"/>
                </a:cubicBezTo>
                <a:cubicBezTo>
                  <a:pt x="822" y="112"/>
                  <a:pt x="822" y="112"/>
                  <a:pt x="822" y="112"/>
                </a:cubicBezTo>
                <a:cubicBezTo>
                  <a:pt x="822" y="112"/>
                  <a:pt x="924" y="87"/>
                  <a:pt x="947" y="69"/>
                </a:cubicBezTo>
                <a:cubicBezTo>
                  <a:pt x="970" y="50"/>
                  <a:pt x="972" y="0"/>
                  <a:pt x="972" y="0"/>
                </a:cubicBezTo>
                <a:lnTo>
                  <a:pt x="0" y="4"/>
                </a:lnTo>
                <a:close/>
              </a:path>
            </a:pathLst>
          </a:custGeom>
          <a:solidFill>
            <a:srgbClr val="FFC000"/>
          </a:solidFill>
          <a:ln w="4" cap="flat">
            <a:noFill/>
            <a:prstDash val="solid"/>
            <a:miter lim="800000"/>
            <a:headEnd/>
            <a:tailEnd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950"/>
          </a:p>
        </p:txBody>
      </p:sp>
      <p:sp>
        <p:nvSpPr>
          <p:cNvPr id="161" name="Oval 12"/>
          <p:cNvSpPr>
            <a:spLocks noChangeArrowheads="1"/>
          </p:cNvSpPr>
          <p:nvPr/>
        </p:nvSpPr>
        <p:spPr bwMode="auto">
          <a:xfrm>
            <a:off x="4592724" y="1237473"/>
            <a:ext cx="214163" cy="232010"/>
          </a:xfrm>
          <a:prstGeom prst="ellipse">
            <a:avLst/>
          </a:prstGeom>
          <a:solidFill>
            <a:srgbClr val="FFC000"/>
          </a:solidFill>
          <a:ln w="4" cap="flat">
            <a:solidFill>
              <a:srgbClr val="FFC000"/>
            </a:solidFill>
            <a:prstDash val="solid"/>
            <a:miter lim="800000"/>
            <a:headEnd/>
            <a:tailEnd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950"/>
          </a:p>
        </p:txBody>
      </p:sp>
      <p:sp>
        <p:nvSpPr>
          <p:cNvPr id="162" name="Freeform 13"/>
          <p:cNvSpPr>
            <a:spLocks/>
          </p:cNvSpPr>
          <p:nvPr/>
        </p:nvSpPr>
        <p:spPr bwMode="auto">
          <a:xfrm>
            <a:off x="5251856" y="1033020"/>
            <a:ext cx="1529945" cy="2548381"/>
          </a:xfrm>
          <a:custGeom>
            <a:avLst/>
            <a:gdLst>
              <a:gd name="T0" fmla="*/ 1130 w 1150"/>
              <a:gd name="T1" fmla="*/ 1860 h 2153"/>
              <a:gd name="T2" fmla="*/ 1081 w 1150"/>
              <a:gd name="T3" fmla="*/ 1835 h 2153"/>
              <a:gd name="T4" fmla="*/ 737 w 1150"/>
              <a:gd name="T5" fmla="*/ 1763 h 2153"/>
              <a:gd name="T6" fmla="*/ 737 w 1150"/>
              <a:gd name="T7" fmla="*/ 1459 h 2153"/>
              <a:gd name="T8" fmla="*/ 685 w 1150"/>
              <a:gd name="T9" fmla="*/ 1459 h 2153"/>
              <a:gd name="T10" fmla="*/ 685 w 1150"/>
              <a:gd name="T11" fmla="*/ 1433 h 2153"/>
              <a:gd name="T12" fmla="*/ 657 w 1150"/>
              <a:gd name="T13" fmla="*/ 1433 h 2153"/>
              <a:gd name="T14" fmla="*/ 657 w 1150"/>
              <a:gd name="T15" fmla="*/ 1215 h 2153"/>
              <a:gd name="T16" fmla="*/ 634 w 1150"/>
              <a:gd name="T17" fmla="*/ 1215 h 2153"/>
              <a:gd name="T18" fmla="*/ 634 w 1150"/>
              <a:gd name="T19" fmla="*/ 484 h 2153"/>
              <a:gd name="T20" fmla="*/ 672 w 1150"/>
              <a:gd name="T21" fmla="*/ 484 h 2153"/>
              <a:gd name="T22" fmla="*/ 728 w 1150"/>
              <a:gd name="T23" fmla="*/ 441 h 2153"/>
              <a:gd name="T24" fmla="*/ 672 w 1150"/>
              <a:gd name="T25" fmla="*/ 398 h 2153"/>
              <a:gd name="T26" fmla="*/ 634 w 1150"/>
              <a:gd name="T27" fmla="*/ 398 h 2153"/>
              <a:gd name="T28" fmla="*/ 634 w 1150"/>
              <a:gd name="T29" fmla="*/ 125 h 2153"/>
              <a:gd name="T30" fmla="*/ 654 w 1150"/>
              <a:gd name="T31" fmla="*/ 74 h 2153"/>
              <a:gd name="T32" fmla="*/ 579 w 1150"/>
              <a:gd name="T33" fmla="*/ 0 h 2153"/>
              <a:gd name="T34" fmla="*/ 505 w 1150"/>
              <a:gd name="T35" fmla="*/ 74 h 2153"/>
              <a:gd name="T36" fmla="*/ 527 w 1150"/>
              <a:gd name="T37" fmla="*/ 128 h 2153"/>
              <a:gd name="T38" fmla="*/ 525 w 1150"/>
              <a:gd name="T39" fmla="*/ 128 h 2153"/>
              <a:gd name="T40" fmla="*/ 525 w 1150"/>
              <a:gd name="T41" fmla="*/ 398 h 2153"/>
              <a:gd name="T42" fmla="*/ 492 w 1150"/>
              <a:gd name="T43" fmla="*/ 398 h 2153"/>
              <a:gd name="T44" fmla="*/ 436 w 1150"/>
              <a:gd name="T45" fmla="*/ 441 h 2153"/>
              <a:gd name="T46" fmla="*/ 492 w 1150"/>
              <a:gd name="T47" fmla="*/ 484 h 2153"/>
              <a:gd name="T48" fmla="*/ 525 w 1150"/>
              <a:gd name="T49" fmla="*/ 484 h 2153"/>
              <a:gd name="T50" fmla="*/ 525 w 1150"/>
              <a:gd name="T51" fmla="*/ 1218 h 2153"/>
              <a:gd name="T52" fmla="*/ 502 w 1150"/>
              <a:gd name="T53" fmla="*/ 1218 h 2153"/>
              <a:gd name="T54" fmla="*/ 502 w 1150"/>
              <a:gd name="T55" fmla="*/ 1439 h 2153"/>
              <a:gd name="T56" fmla="*/ 470 w 1150"/>
              <a:gd name="T57" fmla="*/ 1439 h 2153"/>
              <a:gd name="T58" fmla="*/ 470 w 1150"/>
              <a:gd name="T59" fmla="*/ 1465 h 2153"/>
              <a:gd name="T60" fmla="*/ 424 w 1150"/>
              <a:gd name="T61" fmla="*/ 1465 h 2153"/>
              <a:gd name="T62" fmla="*/ 424 w 1150"/>
              <a:gd name="T63" fmla="*/ 1749 h 2153"/>
              <a:gd name="T64" fmla="*/ 83 w 1150"/>
              <a:gd name="T65" fmla="*/ 1823 h 2153"/>
              <a:gd name="T66" fmla="*/ 37 w 1150"/>
              <a:gd name="T67" fmla="*/ 1843 h 2153"/>
              <a:gd name="T68" fmla="*/ 0 w 1150"/>
              <a:gd name="T69" fmla="*/ 1886 h 2153"/>
              <a:gd name="T70" fmla="*/ 0 w 1150"/>
              <a:gd name="T71" fmla="*/ 2153 h 2153"/>
              <a:gd name="T72" fmla="*/ 1150 w 1150"/>
              <a:gd name="T73" fmla="*/ 2153 h 2153"/>
              <a:gd name="T74" fmla="*/ 1150 w 1150"/>
              <a:gd name="T75" fmla="*/ 1881 h 2153"/>
              <a:gd name="T76" fmla="*/ 1130 w 1150"/>
              <a:gd name="T77" fmla="*/ 1860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50" h="2153">
                <a:moveTo>
                  <a:pt x="1130" y="1860"/>
                </a:moveTo>
                <a:cubicBezTo>
                  <a:pt x="1112" y="1840"/>
                  <a:pt x="1081" y="1835"/>
                  <a:pt x="1081" y="1835"/>
                </a:cubicBezTo>
                <a:cubicBezTo>
                  <a:pt x="737" y="1763"/>
                  <a:pt x="737" y="1763"/>
                  <a:pt x="737" y="1763"/>
                </a:cubicBezTo>
                <a:cubicBezTo>
                  <a:pt x="737" y="1459"/>
                  <a:pt x="737" y="1459"/>
                  <a:pt x="737" y="1459"/>
                </a:cubicBezTo>
                <a:cubicBezTo>
                  <a:pt x="685" y="1459"/>
                  <a:pt x="685" y="1459"/>
                  <a:pt x="685" y="1459"/>
                </a:cubicBezTo>
                <a:cubicBezTo>
                  <a:pt x="685" y="1433"/>
                  <a:pt x="685" y="1433"/>
                  <a:pt x="685" y="1433"/>
                </a:cubicBezTo>
                <a:cubicBezTo>
                  <a:pt x="657" y="1433"/>
                  <a:pt x="657" y="1433"/>
                  <a:pt x="657" y="1433"/>
                </a:cubicBezTo>
                <a:cubicBezTo>
                  <a:pt x="657" y="1215"/>
                  <a:pt x="657" y="1215"/>
                  <a:pt x="657" y="1215"/>
                </a:cubicBezTo>
                <a:cubicBezTo>
                  <a:pt x="634" y="1215"/>
                  <a:pt x="634" y="1215"/>
                  <a:pt x="634" y="1215"/>
                </a:cubicBezTo>
                <a:cubicBezTo>
                  <a:pt x="634" y="484"/>
                  <a:pt x="634" y="484"/>
                  <a:pt x="634" y="484"/>
                </a:cubicBezTo>
                <a:cubicBezTo>
                  <a:pt x="672" y="484"/>
                  <a:pt x="672" y="484"/>
                  <a:pt x="672" y="484"/>
                </a:cubicBezTo>
                <a:cubicBezTo>
                  <a:pt x="703" y="484"/>
                  <a:pt x="728" y="465"/>
                  <a:pt x="728" y="441"/>
                </a:cubicBezTo>
                <a:cubicBezTo>
                  <a:pt x="728" y="417"/>
                  <a:pt x="703" y="398"/>
                  <a:pt x="672" y="398"/>
                </a:cubicBezTo>
                <a:cubicBezTo>
                  <a:pt x="634" y="398"/>
                  <a:pt x="634" y="398"/>
                  <a:pt x="634" y="398"/>
                </a:cubicBezTo>
                <a:cubicBezTo>
                  <a:pt x="634" y="125"/>
                  <a:pt x="634" y="125"/>
                  <a:pt x="634" y="125"/>
                </a:cubicBezTo>
                <a:cubicBezTo>
                  <a:pt x="646" y="112"/>
                  <a:pt x="654" y="94"/>
                  <a:pt x="654" y="74"/>
                </a:cubicBezTo>
                <a:cubicBezTo>
                  <a:pt x="654" y="33"/>
                  <a:pt x="620" y="0"/>
                  <a:pt x="579" y="0"/>
                </a:cubicBezTo>
                <a:cubicBezTo>
                  <a:pt x="538" y="0"/>
                  <a:pt x="505" y="33"/>
                  <a:pt x="505" y="74"/>
                </a:cubicBezTo>
                <a:cubicBezTo>
                  <a:pt x="505" y="95"/>
                  <a:pt x="513" y="114"/>
                  <a:pt x="527" y="128"/>
                </a:cubicBezTo>
                <a:cubicBezTo>
                  <a:pt x="525" y="128"/>
                  <a:pt x="525" y="128"/>
                  <a:pt x="525" y="128"/>
                </a:cubicBezTo>
                <a:cubicBezTo>
                  <a:pt x="525" y="398"/>
                  <a:pt x="525" y="398"/>
                  <a:pt x="525" y="398"/>
                </a:cubicBezTo>
                <a:cubicBezTo>
                  <a:pt x="492" y="398"/>
                  <a:pt x="492" y="398"/>
                  <a:pt x="492" y="398"/>
                </a:cubicBezTo>
                <a:cubicBezTo>
                  <a:pt x="461" y="398"/>
                  <a:pt x="436" y="417"/>
                  <a:pt x="436" y="441"/>
                </a:cubicBezTo>
                <a:cubicBezTo>
                  <a:pt x="436" y="465"/>
                  <a:pt x="461" y="484"/>
                  <a:pt x="492" y="484"/>
                </a:cubicBezTo>
                <a:cubicBezTo>
                  <a:pt x="525" y="484"/>
                  <a:pt x="525" y="484"/>
                  <a:pt x="525" y="484"/>
                </a:cubicBezTo>
                <a:cubicBezTo>
                  <a:pt x="525" y="1218"/>
                  <a:pt x="525" y="1218"/>
                  <a:pt x="525" y="1218"/>
                </a:cubicBezTo>
                <a:cubicBezTo>
                  <a:pt x="502" y="1218"/>
                  <a:pt x="502" y="1218"/>
                  <a:pt x="502" y="1218"/>
                </a:cubicBezTo>
                <a:cubicBezTo>
                  <a:pt x="502" y="1439"/>
                  <a:pt x="502" y="1439"/>
                  <a:pt x="502" y="1439"/>
                </a:cubicBezTo>
                <a:cubicBezTo>
                  <a:pt x="470" y="1439"/>
                  <a:pt x="470" y="1439"/>
                  <a:pt x="470" y="1439"/>
                </a:cubicBezTo>
                <a:cubicBezTo>
                  <a:pt x="470" y="1465"/>
                  <a:pt x="470" y="1465"/>
                  <a:pt x="470" y="1465"/>
                </a:cubicBezTo>
                <a:cubicBezTo>
                  <a:pt x="424" y="1465"/>
                  <a:pt x="424" y="1465"/>
                  <a:pt x="424" y="1465"/>
                </a:cubicBezTo>
                <a:cubicBezTo>
                  <a:pt x="424" y="1749"/>
                  <a:pt x="424" y="1749"/>
                  <a:pt x="424" y="1749"/>
                </a:cubicBezTo>
                <a:cubicBezTo>
                  <a:pt x="83" y="1823"/>
                  <a:pt x="83" y="1823"/>
                  <a:pt x="83" y="1823"/>
                </a:cubicBezTo>
                <a:cubicBezTo>
                  <a:pt x="83" y="1823"/>
                  <a:pt x="54" y="1832"/>
                  <a:pt x="37" y="1843"/>
                </a:cubicBezTo>
                <a:cubicBezTo>
                  <a:pt x="20" y="1855"/>
                  <a:pt x="0" y="1886"/>
                  <a:pt x="0" y="1886"/>
                </a:cubicBezTo>
                <a:cubicBezTo>
                  <a:pt x="0" y="2153"/>
                  <a:pt x="0" y="2153"/>
                  <a:pt x="0" y="2153"/>
                </a:cubicBezTo>
                <a:cubicBezTo>
                  <a:pt x="1150" y="2153"/>
                  <a:pt x="1150" y="2153"/>
                  <a:pt x="1150" y="2153"/>
                </a:cubicBezTo>
                <a:cubicBezTo>
                  <a:pt x="1150" y="1881"/>
                  <a:pt x="1150" y="1881"/>
                  <a:pt x="1150" y="1881"/>
                </a:cubicBezTo>
                <a:cubicBezTo>
                  <a:pt x="1150" y="1881"/>
                  <a:pt x="1147" y="1881"/>
                  <a:pt x="1130" y="186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4" cap="flat">
            <a:noFill/>
            <a:prstDash val="solid"/>
            <a:miter lim="800000"/>
            <a:headEnd/>
            <a:tailEnd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950"/>
          </a:p>
        </p:txBody>
      </p: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517252"/>
              </p:ext>
            </p:extLst>
          </p:nvPr>
        </p:nvGraphicFramePr>
        <p:xfrm>
          <a:off x="1066800" y="4710885"/>
          <a:ext cx="3200400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3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RUU AKJ (</a:t>
                      </a:r>
                      <a:r>
                        <a:rPr lang="en-US" sz="1800" dirty="0" err="1"/>
                        <a:t>Pemansuhan</a:t>
                      </a:r>
                      <a:r>
                        <a:rPr lang="en-US" sz="1800" dirty="0"/>
                        <a:t>) 2020</a:t>
                      </a:r>
                      <a:endParaRPr lang="en-MY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Akta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dimansuhkan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keseluruhan</a:t>
                      </a:r>
                      <a:r>
                        <a:rPr lang="en-US" sz="1800" dirty="0"/>
                        <a:t>.</a:t>
                      </a:r>
                      <a:endParaRPr lang="en-MY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84" name="Group 83"/>
          <p:cNvGrpSpPr/>
          <p:nvPr/>
        </p:nvGrpSpPr>
        <p:grpSpPr>
          <a:xfrm>
            <a:off x="1600200" y="6643688"/>
            <a:ext cx="9067800" cy="138113"/>
            <a:chOff x="860772" y="5552752"/>
            <a:chExt cx="10470456" cy="1524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6</a:t>
            </a:fld>
            <a:endParaRPr lang="en-MY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D0DBCAA6-6238-4F5F-8E78-CE899C9B9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329133"/>
              </p:ext>
            </p:extLst>
          </p:nvPr>
        </p:nvGraphicFramePr>
        <p:xfrm>
          <a:off x="6302405" y="4068245"/>
          <a:ext cx="5134324" cy="22474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3581">
                  <a:extLst>
                    <a:ext uri="{9D8B030D-6E8A-4147-A177-3AD203B41FA5}">
                      <a16:colId xmlns:a16="http://schemas.microsoft.com/office/drawing/2014/main" xmlns="" val="3007301676"/>
                    </a:ext>
                  </a:extLst>
                </a:gridCol>
                <a:gridCol w="1283581">
                  <a:extLst>
                    <a:ext uri="{9D8B030D-6E8A-4147-A177-3AD203B41FA5}">
                      <a16:colId xmlns:a16="http://schemas.microsoft.com/office/drawing/2014/main" xmlns="" val="3170444839"/>
                    </a:ext>
                  </a:extLst>
                </a:gridCol>
                <a:gridCol w="1283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35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3466">
                <a:tc rowSpan="2">
                  <a:txBody>
                    <a:bodyPr/>
                    <a:lstStyle/>
                    <a:p>
                      <a:pPr algn="ctr"/>
                      <a:r>
                        <a:rPr lang="en-MY" sz="1600" b="1" dirty="0"/>
                        <a:t>AKKP </a:t>
                      </a:r>
                      <a:r>
                        <a:rPr lang="en-MY" sz="1600" b="1" dirty="0" err="1"/>
                        <a:t>sedia</a:t>
                      </a:r>
                      <a:r>
                        <a:rPr lang="en-MY" sz="1600" b="1" dirty="0"/>
                        <a:t> </a:t>
                      </a:r>
                      <a:r>
                        <a:rPr lang="en-MY" sz="1600" b="1" dirty="0" err="1"/>
                        <a:t>ada</a:t>
                      </a:r>
                      <a:endParaRPr lang="en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RUU AKKP (</a:t>
                      </a:r>
                      <a:r>
                        <a:rPr lang="en-US" sz="1600" b="1" dirty="0" err="1"/>
                        <a:t>Pindaan</a:t>
                      </a:r>
                      <a:r>
                        <a:rPr lang="en-US" sz="1600" b="1" dirty="0"/>
                        <a:t>) 2020</a:t>
                      </a:r>
                      <a:endParaRPr lang="en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RUU AKKP (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Pindaan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2020</a:t>
                      </a:r>
                      <a:endParaRPr lang="en-MY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477">
                <a:tc vMerge="1">
                  <a:txBody>
                    <a:bodyPr/>
                    <a:lstStyle/>
                    <a:p>
                      <a:pPr algn="ctr"/>
                      <a:endParaRPr lang="en-MY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1" dirty="0" err="1"/>
                        <a:t>Potong</a:t>
                      </a:r>
                      <a:endParaRPr lang="en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Pindaan</a:t>
                      </a:r>
                      <a:endParaRPr lang="en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Tambahan</a:t>
                      </a:r>
                      <a:endParaRPr lang="en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023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dirty="0"/>
                        <a:t>67 </a:t>
                      </a:r>
                      <a:r>
                        <a:rPr lang="en-MY" sz="1600" b="1" dirty="0" err="1"/>
                        <a:t>Seksyen</a:t>
                      </a:r>
                      <a:endParaRPr lang="en-MY" sz="1600" b="1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dirty="0"/>
                        <a:t>3 </a:t>
                      </a:r>
                      <a:r>
                        <a:rPr lang="en-MY" sz="1600" b="1" dirty="0" err="1"/>
                        <a:t>Jadual</a:t>
                      </a:r>
                      <a:endParaRPr lang="en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/>
                        <a:t>2 </a:t>
                      </a:r>
                    </a:p>
                    <a:p>
                      <a:pPr algn="ctr"/>
                      <a:r>
                        <a:rPr lang="en-MY" sz="1600" b="1" dirty="0" err="1"/>
                        <a:t>Seksyen</a:t>
                      </a:r>
                      <a:endParaRPr lang="en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35 </a:t>
                      </a:r>
                      <a:r>
                        <a:rPr lang="en-US" sz="1600" b="1" dirty="0" err="1"/>
                        <a:t>Seksyen</a:t>
                      </a:r>
                      <a:endParaRPr lang="en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27 </a:t>
                      </a:r>
                      <a:r>
                        <a:rPr lang="en-US" sz="1600" b="1" dirty="0" err="1"/>
                        <a:t>Seksyen</a:t>
                      </a:r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2 </a:t>
                      </a:r>
                      <a:r>
                        <a:rPr lang="en-US" sz="1600" b="1" dirty="0" err="1"/>
                        <a:t>Jadual</a:t>
                      </a:r>
                      <a:endParaRPr lang="en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8439">
                <a:tc vMerge="1">
                  <a:txBody>
                    <a:bodyPr/>
                    <a:lstStyle/>
                    <a:p>
                      <a:pPr algn="ctr"/>
                      <a:endParaRPr lang="en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Jumlah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Seksyen</a:t>
                      </a:r>
                      <a:r>
                        <a:rPr lang="en-US" sz="1600" b="1" dirty="0"/>
                        <a:t> : </a:t>
                      </a:r>
                    </a:p>
                    <a:p>
                      <a:pPr algn="ctr"/>
                      <a:r>
                        <a:rPr lang="en-US" sz="1600" b="1" dirty="0"/>
                        <a:t>92 </a:t>
                      </a:r>
                      <a:r>
                        <a:rPr lang="en-US" sz="1600" b="1" dirty="0" err="1"/>
                        <a:t>Seksyen</a:t>
                      </a:r>
                      <a:r>
                        <a:rPr lang="en-US" sz="1600" b="1" dirty="0"/>
                        <a:t> dan 5 </a:t>
                      </a:r>
                      <a:r>
                        <a:rPr lang="en-US" sz="1600" b="1" dirty="0" err="1"/>
                        <a:t>Jadual</a:t>
                      </a:r>
                      <a:endParaRPr lang="en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US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Seksyen</a:t>
                      </a:r>
                      <a:r>
                        <a:rPr lang="en-US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Seksyen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5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Jadual</a:t>
                      </a:r>
                      <a:endParaRPr lang="en-MY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3820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82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4;p1" descr="Desk with computer, phone, books, etc.">
            <a:extLst>
              <a:ext uri="{FF2B5EF4-FFF2-40B4-BE49-F238E27FC236}">
                <a16:creationId xmlns:a16="http://schemas.microsoft.com/office/drawing/2014/main" xmlns="" id="{9FA3ED56-CDF2-B545-9790-F835707F669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9400" y="1393371"/>
            <a:ext cx="5197561" cy="360431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3AB3C-DFD7-404D-8942-B6A99C484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7162800" cy="2031325"/>
          </a:xfrm>
        </p:spPr>
        <p:txBody>
          <a:bodyPr/>
          <a:lstStyle/>
          <a:p>
            <a:r>
              <a:rPr lang="en-US" sz="4400" b="1" dirty="0"/>
              <a:t>PEMANSUHAN AKJ, </a:t>
            </a:r>
            <a:br>
              <a:rPr lang="en-US" sz="4400" b="1" dirty="0"/>
            </a:br>
            <a:r>
              <a:rPr lang="en-US" sz="4400" b="1" dirty="0"/>
              <a:t>APAKAH IMPAKNYA KEPADA INDUSTRI?</a:t>
            </a:r>
          </a:p>
        </p:txBody>
      </p:sp>
    </p:spTree>
    <p:extLst>
      <p:ext uri="{BB962C8B-B14F-4D97-AF65-F5344CB8AC3E}">
        <p14:creationId xmlns:p14="http://schemas.microsoft.com/office/powerpoint/2010/main" val="409132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2C26484-22E9-C54A-9502-9AD4371A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49" y="1027532"/>
            <a:ext cx="5983392" cy="984885"/>
          </a:xfrm>
        </p:spPr>
        <p:txBody>
          <a:bodyPr/>
          <a:lstStyle/>
          <a:p>
            <a:r>
              <a:rPr lang="en-US" sz="3200" b="1" dirty="0" err="1"/>
              <a:t>Akta</a:t>
            </a:r>
            <a:r>
              <a:rPr lang="en-US" sz="3200" b="1" dirty="0"/>
              <a:t> </a:t>
            </a:r>
            <a:r>
              <a:rPr lang="en-US" sz="3200" b="1" dirty="0" err="1"/>
              <a:t>Kilang</a:t>
            </a:r>
            <a:r>
              <a:rPr lang="en-US" sz="3200" b="1" dirty="0"/>
              <a:t> dan </a:t>
            </a:r>
            <a:r>
              <a:rPr lang="en-US" sz="3200" b="1" dirty="0" err="1"/>
              <a:t>Jentera</a:t>
            </a:r>
            <a:r>
              <a:rPr lang="en-US" sz="3200" b="1" dirty="0"/>
              <a:t> (</a:t>
            </a:r>
            <a:r>
              <a:rPr lang="en-US" sz="3200" b="1" dirty="0" err="1"/>
              <a:t>Pemansuhan</a:t>
            </a:r>
            <a:r>
              <a:rPr lang="en-US" sz="3200" b="1" dirty="0"/>
              <a:t>) 2022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00DB655-4C09-2449-94E5-59614844EB60}"/>
              </a:ext>
            </a:extLst>
          </p:cNvPr>
          <p:cNvGrpSpPr/>
          <p:nvPr/>
        </p:nvGrpSpPr>
        <p:grpSpPr>
          <a:xfrm>
            <a:off x="381000" y="2514600"/>
            <a:ext cx="5413859" cy="2607099"/>
            <a:chOff x="845429" y="1812501"/>
            <a:chExt cx="9728752" cy="42776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A374400-2649-154B-A3C5-C568D6C56691}"/>
                </a:ext>
              </a:extLst>
            </p:cNvPr>
            <p:cNvSpPr/>
            <p:nvPr/>
          </p:nvSpPr>
          <p:spPr>
            <a:xfrm>
              <a:off x="6036468" y="3884414"/>
              <a:ext cx="426908" cy="605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MY" dirty="0"/>
                <a:t> </a:t>
              </a:r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C664EDE-AD43-6945-AD6B-D681210DEED3}"/>
                </a:ext>
              </a:extLst>
            </p:cNvPr>
            <p:cNvGrpSpPr/>
            <p:nvPr/>
          </p:nvGrpSpPr>
          <p:grpSpPr>
            <a:xfrm>
              <a:off x="890446" y="1923219"/>
              <a:ext cx="578420" cy="971470"/>
              <a:chOff x="1275080" y="895332"/>
              <a:chExt cx="1824037" cy="4503738"/>
            </a:xfrm>
          </p:grpSpPr>
          <p:sp>
            <p:nvSpPr>
              <p:cNvPr id="50" name="Freeform 25">
                <a:extLst>
                  <a:ext uri="{FF2B5EF4-FFF2-40B4-BE49-F238E27FC236}">
                    <a16:creationId xmlns:a16="http://schemas.microsoft.com/office/drawing/2014/main" xmlns="" id="{B69B58BA-EDEF-034C-B731-652776D78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080" y="895332"/>
                <a:ext cx="1824037" cy="858838"/>
              </a:xfrm>
              <a:custGeom>
                <a:avLst/>
                <a:gdLst>
                  <a:gd name="T0" fmla="*/ 0 w 1149"/>
                  <a:gd name="T1" fmla="*/ 1363404531 h 541"/>
                  <a:gd name="T2" fmla="*/ 1363403364 w 1149"/>
                  <a:gd name="T3" fmla="*/ 1363404531 h 541"/>
                  <a:gd name="T4" fmla="*/ 1363403364 w 1149"/>
                  <a:gd name="T5" fmla="*/ 1363404531 h 541"/>
                  <a:gd name="T6" fmla="*/ 2147483646 w 1149"/>
                  <a:gd name="T7" fmla="*/ 1363404531 h 541"/>
                  <a:gd name="T8" fmla="*/ 1449088653 w 1149"/>
                  <a:gd name="T9" fmla="*/ 0 h 541"/>
                  <a:gd name="T10" fmla="*/ 0 w 1149"/>
                  <a:gd name="T11" fmla="*/ 1363404531 h 5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9" h="541">
                    <a:moveTo>
                      <a:pt x="0" y="541"/>
                    </a:moveTo>
                    <a:lnTo>
                      <a:pt x="541" y="541"/>
                    </a:lnTo>
                    <a:lnTo>
                      <a:pt x="1149" y="541"/>
                    </a:lnTo>
                    <a:lnTo>
                      <a:pt x="575" y="0"/>
                    </a:lnTo>
                    <a:lnTo>
                      <a:pt x="0" y="541"/>
                    </a:lnTo>
                    <a:close/>
                  </a:path>
                </a:pathLst>
              </a:custGeom>
              <a:solidFill>
                <a:srgbClr val="FFC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6">
                <a:extLst>
                  <a:ext uri="{FF2B5EF4-FFF2-40B4-BE49-F238E27FC236}">
                    <a16:creationId xmlns:a16="http://schemas.microsoft.com/office/drawing/2014/main" xmlns="" id="{8C6C4D7C-B949-D74F-B175-168E9E9E3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080" y="895332"/>
                <a:ext cx="912812" cy="858838"/>
              </a:xfrm>
              <a:custGeom>
                <a:avLst/>
                <a:gdLst>
                  <a:gd name="T0" fmla="*/ 0 w 575"/>
                  <a:gd name="T1" fmla="*/ 0 h 541"/>
                  <a:gd name="T2" fmla="*/ 0 w 575"/>
                  <a:gd name="T3" fmla="*/ 1363404531 h 541"/>
                  <a:gd name="T4" fmla="*/ 1449088256 w 575"/>
                  <a:gd name="T5" fmla="*/ 0 h 541"/>
                  <a:gd name="T6" fmla="*/ 0 w 575"/>
                  <a:gd name="T7" fmla="*/ 0 h 5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5" h="541">
                    <a:moveTo>
                      <a:pt x="0" y="0"/>
                    </a:moveTo>
                    <a:lnTo>
                      <a:pt x="0" y="541"/>
                    </a:lnTo>
                    <a:lnTo>
                      <a:pt x="5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7">
                <a:extLst>
                  <a:ext uri="{FF2B5EF4-FFF2-40B4-BE49-F238E27FC236}">
                    <a16:creationId xmlns:a16="http://schemas.microsoft.com/office/drawing/2014/main" xmlns="" id="{86C10D28-773C-AF4A-9E2B-224D2C3F8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7892" y="895332"/>
                <a:ext cx="911225" cy="858838"/>
              </a:xfrm>
              <a:custGeom>
                <a:avLst/>
                <a:gdLst>
                  <a:gd name="T0" fmla="*/ 0 w 574"/>
                  <a:gd name="T1" fmla="*/ 0 h 541"/>
                  <a:gd name="T2" fmla="*/ 1446569688 w 574"/>
                  <a:gd name="T3" fmla="*/ 1363404531 h 541"/>
                  <a:gd name="T4" fmla="*/ 1446569688 w 574"/>
                  <a:gd name="T5" fmla="*/ 0 h 541"/>
                  <a:gd name="T6" fmla="*/ 0 w 574"/>
                  <a:gd name="T7" fmla="*/ 0 h 5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4" h="541">
                    <a:moveTo>
                      <a:pt x="0" y="0"/>
                    </a:moveTo>
                    <a:lnTo>
                      <a:pt x="574" y="541"/>
                    </a:lnTo>
                    <a:lnTo>
                      <a:pt x="5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28">
                <a:extLst>
                  <a:ext uri="{FF2B5EF4-FFF2-40B4-BE49-F238E27FC236}">
                    <a16:creationId xmlns:a16="http://schemas.microsoft.com/office/drawing/2014/main" xmlns="" id="{618225C0-83DE-5B47-955B-A7702967F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917" y="2400282"/>
                <a:ext cx="965200" cy="576263"/>
              </a:xfrm>
              <a:custGeom>
                <a:avLst/>
                <a:gdLst>
                  <a:gd name="T0" fmla="*/ 1532255000 w 608"/>
                  <a:gd name="T1" fmla="*/ 914816719 h 363"/>
                  <a:gd name="T2" fmla="*/ 1532255000 w 608"/>
                  <a:gd name="T3" fmla="*/ 0 h 363"/>
                  <a:gd name="T4" fmla="*/ 0 w 608"/>
                  <a:gd name="T5" fmla="*/ 914816719 h 363"/>
                  <a:gd name="T6" fmla="*/ 1532255000 w 608"/>
                  <a:gd name="T7" fmla="*/ 914816719 h 3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8" h="363">
                    <a:moveTo>
                      <a:pt x="608" y="363"/>
                    </a:moveTo>
                    <a:lnTo>
                      <a:pt x="608" y="0"/>
                    </a:lnTo>
                    <a:lnTo>
                      <a:pt x="0" y="363"/>
                    </a:lnTo>
                    <a:lnTo>
                      <a:pt x="608" y="363"/>
                    </a:lnTo>
                    <a:close/>
                  </a:path>
                </a:pathLst>
              </a:custGeom>
              <a:solidFill>
                <a:srgbClr val="FA79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xmlns="" id="{A88C37C3-BEA3-E74D-9C95-78D5879F2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917" y="1819257"/>
                <a:ext cx="965200" cy="1157288"/>
              </a:xfrm>
              <a:custGeom>
                <a:avLst/>
                <a:gdLst>
                  <a:gd name="T0" fmla="*/ 0 w 608"/>
                  <a:gd name="T1" fmla="*/ 1837193906 h 729"/>
                  <a:gd name="T2" fmla="*/ 1532255000 w 608"/>
                  <a:gd name="T3" fmla="*/ 922377586 h 729"/>
                  <a:gd name="T4" fmla="*/ 0 w 608"/>
                  <a:gd name="T5" fmla="*/ 0 h 729"/>
                  <a:gd name="T6" fmla="*/ 0 w 608"/>
                  <a:gd name="T7" fmla="*/ 1837193906 h 7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8" h="729">
                    <a:moveTo>
                      <a:pt x="0" y="729"/>
                    </a:moveTo>
                    <a:lnTo>
                      <a:pt x="608" y="366"/>
                    </a:lnTo>
                    <a:lnTo>
                      <a:pt x="0" y="0"/>
                    </a:lnTo>
                    <a:lnTo>
                      <a:pt x="0" y="729"/>
                    </a:ln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xmlns="" id="{8E548182-DCDC-804D-BD25-C340F013A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917" y="1819257"/>
                <a:ext cx="965200" cy="581025"/>
              </a:xfrm>
              <a:custGeom>
                <a:avLst/>
                <a:gdLst>
                  <a:gd name="T0" fmla="*/ 1532255000 w 608"/>
                  <a:gd name="T1" fmla="*/ 922377188 h 366"/>
                  <a:gd name="T2" fmla="*/ 1532255000 w 608"/>
                  <a:gd name="T3" fmla="*/ 0 h 366"/>
                  <a:gd name="T4" fmla="*/ 0 w 608"/>
                  <a:gd name="T5" fmla="*/ 0 h 366"/>
                  <a:gd name="T6" fmla="*/ 1532255000 w 608"/>
                  <a:gd name="T7" fmla="*/ 922377188 h 3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8" h="366">
                    <a:moveTo>
                      <a:pt x="608" y="366"/>
                    </a:moveTo>
                    <a:lnTo>
                      <a:pt x="608" y="0"/>
                    </a:lnTo>
                    <a:lnTo>
                      <a:pt x="0" y="0"/>
                    </a:lnTo>
                    <a:lnTo>
                      <a:pt x="608" y="366"/>
                    </a:lnTo>
                    <a:close/>
                  </a:path>
                </a:pathLst>
              </a:custGeom>
              <a:solidFill>
                <a:srgbClr val="FFA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1">
                <a:extLst>
                  <a:ext uri="{FF2B5EF4-FFF2-40B4-BE49-F238E27FC236}">
                    <a16:creationId xmlns:a16="http://schemas.microsoft.com/office/drawing/2014/main" xmlns="" id="{B45F94DA-859D-C44D-9C0E-814DAA3D0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917" y="4238607"/>
                <a:ext cx="965200" cy="579438"/>
              </a:xfrm>
              <a:custGeom>
                <a:avLst/>
                <a:gdLst>
                  <a:gd name="T0" fmla="*/ 1532255000 w 608"/>
                  <a:gd name="T1" fmla="*/ 919857031 h 365"/>
                  <a:gd name="T2" fmla="*/ 1532255000 w 608"/>
                  <a:gd name="T3" fmla="*/ 0 h 365"/>
                  <a:gd name="T4" fmla="*/ 0 w 608"/>
                  <a:gd name="T5" fmla="*/ 0 h 365"/>
                  <a:gd name="T6" fmla="*/ 1532255000 w 608"/>
                  <a:gd name="T7" fmla="*/ 919857031 h 36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8" h="365">
                    <a:moveTo>
                      <a:pt x="608" y="365"/>
                    </a:moveTo>
                    <a:lnTo>
                      <a:pt x="608" y="0"/>
                    </a:lnTo>
                    <a:lnTo>
                      <a:pt x="0" y="0"/>
                    </a:lnTo>
                    <a:lnTo>
                      <a:pt x="608" y="365"/>
                    </a:lnTo>
                    <a:close/>
                  </a:path>
                </a:pathLst>
              </a:custGeom>
              <a:solidFill>
                <a:srgbClr val="A632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32">
                <a:extLst>
                  <a:ext uri="{FF2B5EF4-FFF2-40B4-BE49-F238E27FC236}">
                    <a16:creationId xmlns:a16="http://schemas.microsoft.com/office/drawing/2014/main" xmlns="" id="{F401E850-4DF1-A14B-BD51-F0288A7E7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917" y="4238607"/>
                <a:ext cx="965200" cy="1160463"/>
              </a:xfrm>
              <a:custGeom>
                <a:avLst/>
                <a:gdLst>
                  <a:gd name="T0" fmla="*/ 0 w 608"/>
                  <a:gd name="T1" fmla="*/ 1842234219 h 731"/>
                  <a:gd name="T2" fmla="*/ 1532255000 w 608"/>
                  <a:gd name="T3" fmla="*/ 919856634 h 731"/>
                  <a:gd name="T4" fmla="*/ 0 w 608"/>
                  <a:gd name="T5" fmla="*/ 0 h 731"/>
                  <a:gd name="T6" fmla="*/ 0 w 608"/>
                  <a:gd name="T7" fmla="*/ 1842234219 h 7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8" h="731">
                    <a:moveTo>
                      <a:pt x="0" y="731"/>
                    </a:moveTo>
                    <a:lnTo>
                      <a:pt x="608" y="365"/>
                    </a:lnTo>
                    <a:lnTo>
                      <a:pt x="0" y="0"/>
                    </a:lnTo>
                    <a:lnTo>
                      <a:pt x="0" y="731"/>
                    </a:ln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xmlns="" id="{66422058-F00E-9745-A39D-9697CA0D3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917" y="4818045"/>
                <a:ext cx="965200" cy="581025"/>
              </a:xfrm>
              <a:custGeom>
                <a:avLst/>
                <a:gdLst>
                  <a:gd name="T0" fmla="*/ 1532255000 w 608"/>
                  <a:gd name="T1" fmla="*/ 922377188 h 366"/>
                  <a:gd name="T2" fmla="*/ 1532255000 w 608"/>
                  <a:gd name="T3" fmla="*/ 0 h 366"/>
                  <a:gd name="T4" fmla="*/ 0 w 608"/>
                  <a:gd name="T5" fmla="*/ 922377188 h 366"/>
                  <a:gd name="T6" fmla="*/ 1532255000 w 608"/>
                  <a:gd name="T7" fmla="*/ 922377188 h 3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8" h="366">
                    <a:moveTo>
                      <a:pt x="608" y="366"/>
                    </a:moveTo>
                    <a:lnTo>
                      <a:pt x="608" y="0"/>
                    </a:lnTo>
                    <a:lnTo>
                      <a:pt x="0" y="366"/>
                    </a:lnTo>
                    <a:lnTo>
                      <a:pt x="608" y="366"/>
                    </a:lnTo>
                    <a:close/>
                  </a:path>
                </a:pathLst>
              </a:custGeom>
              <a:solidFill>
                <a:srgbClr val="7801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4">
                <a:extLst>
                  <a:ext uri="{FF2B5EF4-FFF2-40B4-BE49-F238E27FC236}">
                    <a16:creationId xmlns:a16="http://schemas.microsoft.com/office/drawing/2014/main" xmlns="" id="{4C35E1B7-B2E5-E245-8DBA-C01853300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917" y="3047982"/>
                <a:ext cx="965200" cy="558800"/>
              </a:xfrm>
              <a:custGeom>
                <a:avLst/>
                <a:gdLst>
                  <a:gd name="T0" fmla="*/ 1532255000 w 608"/>
                  <a:gd name="T1" fmla="*/ 887095000 h 352"/>
                  <a:gd name="T2" fmla="*/ 1532255000 w 608"/>
                  <a:gd name="T3" fmla="*/ 0 h 352"/>
                  <a:gd name="T4" fmla="*/ 0 w 608"/>
                  <a:gd name="T5" fmla="*/ 0 h 352"/>
                  <a:gd name="T6" fmla="*/ 1532255000 w 608"/>
                  <a:gd name="T7" fmla="*/ 887095000 h 3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8" h="352">
                    <a:moveTo>
                      <a:pt x="608" y="352"/>
                    </a:moveTo>
                    <a:lnTo>
                      <a:pt x="608" y="0"/>
                    </a:lnTo>
                    <a:lnTo>
                      <a:pt x="0" y="0"/>
                    </a:lnTo>
                    <a:lnTo>
                      <a:pt x="608" y="352"/>
                    </a:lnTo>
                    <a:close/>
                  </a:path>
                </a:pathLst>
              </a:custGeom>
              <a:solidFill>
                <a:srgbClr val="F0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35">
                <a:extLst>
                  <a:ext uri="{FF2B5EF4-FFF2-40B4-BE49-F238E27FC236}">
                    <a16:creationId xmlns:a16="http://schemas.microsoft.com/office/drawing/2014/main" xmlns="" id="{765DA5A2-5233-3244-A341-A3D0B6D99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917" y="3047982"/>
                <a:ext cx="965200" cy="1123950"/>
              </a:xfrm>
              <a:custGeom>
                <a:avLst/>
                <a:gdLst>
                  <a:gd name="T0" fmla="*/ 0 w 608"/>
                  <a:gd name="T1" fmla="*/ 1784270625 h 708"/>
                  <a:gd name="T2" fmla="*/ 1532255000 w 608"/>
                  <a:gd name="T3" fmla="*/ 887095000 h 708"/>
                  <a:gd name="T4" fmla="*/ 0 w 608"/>
                  <a:gd name="T5" fmla="*/ 0 h 708"/>
                  <a:gd name="T6" fmla="*/ 0 w 608"/>
                  <a:gd name="T7" fmla="*/ 1784270625 h 7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8" h="708">
                    <a:moveTo>
                      <a:pt x="0" y="708"/>
                    </a:moveTo>
                    <a:lnTo>
                      <a:pt x="608" y="352"/>
                    </a:lnTo>
                    <a:lnTo>
                      <a:pt x="0" y="0"/>
                    </a:lnTo>
                    <a:lnTo>
                      <a:pt x="0" y="708"/>
                    </a:lnTo>
                    <a:close/>
                  </a:path>
                </a:pathLst>
              </a:custGeom>
              <a:solidFill>
                <a:srgbClr val="E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36">
                <a:extLst>
                  <a:ext uri="{FF2B5EF4-FFF2-40B4-BE49-F238E27FC236}">
                    <a16:creationId xmlns:a16="http://schemas.microsoft.com/office/drawing/2014/main" xmlns="" id="{AA1F2FE5-CB4E-5D45-890F-2DA718887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917" y="3606782"/>
                <a:ext cx="965200" cy="565150"/>
              </a:xfrm>
              <a:custGeom>
                <a:avLst/>
                <a:gdLst>
                  <a:gd name="T0" fmla="*/ 1532255000 w 608"/>
                  <a:gd name="T1" fmla="*/ 897175625 h 356"/>
                  <a:gd name="T2" fmla="*/ 1532255000 w 608"/>
                  <a:gd name="T3" fmla="*/ 0 h 356"/>
                  <a:gd name="T4" fmla="*/ 0 w 608"/>
                  <a:gd name="T5" fmla="*/ 897175625 h 356"/>
                  <a:gd name="T6" fmla="*/ 1532255000 w 608"/>
                  <a:gd name="T7" fmla="*/ 897175625 h 3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8" h="356">
                    <a:moveTo>
                      <a:pt x="608" y="356"/>
                    </a:moveTo>
                    <a:lnTo>
                      <a:pt x="608" y="0"/>
                    </a:lnTo>
                    <a:lnTo>
                      <a:pt x="0" y="356"/>
                    </a:lnTo>
                    <a:lnTo>
                      <a:pt x="608" y="356"/>
                    </a:lnTo>
                    <a:close/>
                  </a:path>
                </a:pathLst>
              </a:custGeom>
              <a:solidFill>
                <a:srgbClr val="CC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Rectangle 76">
              <a:extLst>
                <a:ext uri="{FF2B5EF4-FFF2-40B4-BE49-F238E27FC236}">
                  <a16:creationId xmlns:a16="http://schemas.microsoft.com/office/drawing/2014/main" xmlns="" id="{B2C71571-EABA-7E4F-8A29-C024BC45C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253" y="1812501"/>
              <a:ext cx="8543928" cy="136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Apa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akan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terjadi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kepada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tindakan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yang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telah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dikeluarkan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atau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diberikan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di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bawah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AKJ?</a:t>
              </a:r>
              <a:endParaRPr lang="en-US" altLang="en-US" sz="1800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8607404-B4E4-7A4C-A616-5FFDE911CB7A}"/>
                </a:ext>
              </a:extLst>
            </p:cNvPr>
            <p:cNvGrpSpPr/>
            <p:nvPr/>
          </p:nvGrpSpPr>
          <p:grpSpPr>
            <a:xfrm>
              <a:off x="922963" y="3567929"/>
              <a:ext cx="728345" cy="1002302"/>
              <a:chOff x="2117725" y="1284288"/>
              <a:chExt cx="3130550" cy="4433887"/>
            </a:xfrm>
          </p:grpSpPr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xmlns="" id="{58E994C7-E82E-724F-B809-760DC74DC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300" y="3756025"/>
                <a:ext cx="1641475" cy="1030288"/>
              </a:xfrm>
              <a:custGeom>
                <a:avLst/>
                <a:gdLst>
                  <a:gd name="T0" fmla="*/ 2147483646 w 1034"/>
                  <a:gd name="T1" fmla="*/ 902216375 h 649"/>
                  <a:gd name="T2" fmla="*/ 1592738750 w 1034"/>
                  <a:gd name="T3" fmla="*/ 0 h 649"/>
                  <a:gd name="T4" fmla="*/ 0 w 1034"/>
                  <a:gd name="T5" fmla="*/ 1635581406 h 649"/>
                  <a:gd name="T6" fmla="*/ 2147483646 w 1034"/>
                  <a:gd name="T7" fmla="*/ 902216375 h 6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4" h="649">
                    <a:moveTo>
                      <a:pt x="1034" y="358"/>
                    </a:moveTo>
                    <a:lnTo>
                      <a:pt x="632" y="0"/>
                    </a:lnTo>
                    <a:lnTo>
                      <a:pt x="0" y="649"/>
                    </a:lnTo>
                    <a:lnTo>
                      <a:pt x="1034" y="358"/>
                    </a:lnTo>
                    <a:close/>
                  </a:path>
                </a:pathLst>
              </a:custGeom>
              <a:solidFill>
                <a:srgbClr val="64D1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xmlns="" id="{17696BD2-E8FD-C548-995B-876C05BF5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513" y="3254375"/>
                <a:ext cx="1481137" cy="439738"/>
              </a:xfrm>
              <a:custGeom>
                <a:avLst/>
                <a:gdLst>
                  <a:gd name="T0" fmla="*/ 2147483646 w 334"/>
                  <a:gd name="T1" fmla="*/ 0 h 99"/>
                  <a:gd name="T2" fmla="*/ 0 w 334"/>
                  <a:gd name="T3" fmla="*/ 1953222918 h 99"/>
                  <a:gd name="T4" fmla="*/ 2147483646 w 334"/>
                  <a:gd name="T5" fmla="*/ 1953222918 h 99"/>
                  <a:gd name="T6" fmla="*/ 2147483646 w 334"/>
                  <a:gd name="T7" fmla="*/ 0 h 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4" h="99">
                    <a:moveTo>
                      <a:pt x="334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263" y="99"/>
                      <a:pt x="263" y="99"/>
                      <a:pt x="263" y="99"/>
                    </a:cubicBezTo>
                    <a:cubicBezTo>
                      <a:pt x="294" y="61"/>
                      <a:pt x="318" y="28"/>
                      <a:pt x="334" y="0"/>
                    </a:cubicBezTo>
                    <a:close/>
                  </a:path>
                </a:pathLst>
              </a:custGeom>
              <a:solidFill>
                <a:srgbClr val="7801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xmlns="" id="{19C95836-89B8-934A-B4E1-8C43A395F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513" y="2668588"/>
                <a:ext cx="1481137" cy="1025525"/>
              </a:xfrm>
              <a:custGeom>
                <a:avLst/>
                <a:gdLst>
                  <a:gd name="T0" fmla="*/ 2147483646 w 334"/>
                  <a:gd name="T1" fmla="*/ 0 h 231"/>
                  <a:gd name="T2" fmla="*/ 2147483646 w 334"/>
                  <a:gd name="T3" fmla="*/ 1793536677 h 231"/>
                  <a:gd name="T4" fmla="*/ 0 w 334"/>
                  <a:gd name="T5" fmla="*/ 2147483646 h 231"/>
                  <a:gd name="T6" fmla="*/ 2147483646 w 334"/>
                  <a:gd name="T7" fmla="*/ 2147483646 h 231"/>
                  <a:gd name="T8" fmla="*/ 2147483646 w 334"/>
                  <a:gd name="T9" fmla="*/ 0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4" h="231">
                    <a:moveTo>
                      <a:pt x="159" y="0"/>
                    </a:moveTo>
                    <a:cubicBezTo>
                      <a:pt x="157" y="30"/>
                      <a:pt x="145" y="60"/>
                      <a:pt x="123" y="91"/>
                    </a:cubicBezTo>
                    <a:cubicBezTo>
                      <a:pt x="98" y="126"/>
                      <a:pt x="57" y="172"/>
                      <a:pt x="0" y="231"/>
                    </a:cubicBezTo>
                    <a:cubicBezTo>
                      <a:pt x="334" y="132"/>
                      <a:pt x="334" y="132"/>
                      <a:pt x="334" y="132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xmlns="" id="{4FD963F9-5DA2-A24E-BF32-DF0C48C07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363" y="2668588"/>
                <a:ext cx="944562" cy="585787"/>
              </a:xfrm>
              <a:custGeom>
                <a:avLst/>
                <a:gdLst>
                  <a:gd name="T0" fmla="*/ 2147483646 w 213"/>
                  <a:gd name="T1" fmla="*/ 0 h 132"/>
                  <a:gd name="T2" fmla="*/ 0 w 213"/>
                  <a:gd name="T3" fmla="*/ 0 h 132"/>
                  <a:gd name="T4" fmla="*/ 2147483646 w 213"/>
                  <a:gd name="T5" fmla="*/ 2147483646 h 132"/>
                  <a:gd name="T6" fmla="*/ 2147483646 w 213"/>
                  <a:gd name="T7" fmla="*/ 0 h 1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" h="132">
                    <a:moveTo>
                      <a:pt x="2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5" y="132"/>
                      <a:pt x="175" y="132"/>
                      <a:pt x="175" y="132"/>
                    </a:cubicBezTo>
                    <a:cubicBezTo>
                      <a:pt x="198" y="90"/>
                      <a:pt x="211" y="46"/>
                      <a:pt x="213" y="0"/>
                    </a:cubicBezTo>
                    <a:close/>
                  </a:path>
                </a:pathLst>
              </a:custGeom>
              <a:solidFill>
                <a:srgbClr val="A632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xmlns="" id="{0DC91E8E-3605-384A-A7B6-795B1EDBE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725" y="1528763"/>
                <a:ext cx="774700" cy="1171575"/>
              </a:xfrm>
              <a:custGeom>
                <a:avLst/>
                <a:gdLst>
                  <a:gd name="T0" fmla="*/ 2147483646 w 175"/>
                  <a:gd name="T1" fmla="*/ 0 h 264"/>
                  <a:gd name="T2" fmla="*/ 0 w 175"/>
                  <a:gd name="T3" fmla="*/ 2147483646 h 264"/>
                  <a:gd name="T4" fmla="*/ 2147483646 w 175"/>
                  <a:gd name="T5" fmla="*/ 2147483646 h 264"/>
                  <a:gd name="T6" fmla="*/ 2147483646 w 175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5" h="264">
                    <a:moveTo>
                      <a:pt x="150" y="0"/>
                    </a:moveTo>
                    <a:cubicBezTo>
                      <a:pt x="96" y="36"/>
                      <a:pt x="46" y="90"/>
                      <a:pt x="0" y="160"/>
                    </a:cubicBezTo>
                    <a:cubicBezTo>
                      <a:pt x="175" y="264"/>
                      <a:pt x="175" y="264"/>
                      <a:pt x="175" y="264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FFC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xmlns="" id="{87ED120F-85EA-8540-A5DC-86564F4BC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1284288"/>
                <a:ext cx="890587" cy="830262"/>
              </a:xfrm>
              <a:custGeom>
                <a:avLst/>
                <a:gdLst>
                  <a:gd name="T0" fmla="*/ 2147483646 w 201"/>
                  <a:gd name="T1" fmla="*/ 0 h 187"/>
                  <a:gd name="T2" fmla="*/ 0 w 201"/>
                  <a:gd name="T3" fmla="*/ 1084202295 h 187"/>
                  <a:gd name="T4" fmla="*/ 2147483646 w 201"/>
                  <a:gd name="T5" fmla="*/ 2147483646 h 187"/>
                  <a:gd name="T6" fmla="*/ 2147483646 w 201"/>
                  <a:gd name="T7" fmla="*/ 0 h 1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1" h="187">
                    <a:moveTo>
                      <a:pt x="201" y="0"/>
                    </a:moveTo>
                    <a:cubicBezTo>
                      <a:pt x="120" y="1"/>
                      <a:pt x="53" y="19"/>
                      <a:pt x="0" y="55"/>
                    </a:cubicBezTo>
                    <a:cubicBezTo>
                      <a:pt x="201" y="187"/>
                      <a:pt x="201" y="187"/>
                      <a:pt x="201" y="187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AA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xmlns="" id="{0B68754B-EF40-4B4E-AAB1-598C384F1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1528763"/>
                <a:ext cx="890587" cy="1171575"/>
              </a:xfrm>
              <a:custGeom>
                <a:avLst/>
                <a:gdLst>
                  <a:gd name="T0" fmla="*/ 2147483646 w 201"/>
                  <a:gd name="T1" fmla="*/ 2147483646 h 264"/>
                  <a:gd name="T2" fmla="*/ 2147483646 w 201"/>
                  <a:gd name="T3" fmla="*/ 2147483646 h 264"/>
                  <a:gd name="T4" fmla="*/ 0 w 201"/>
                  <a:gd name="T5" fmla="*/ 0 h 264"/>
                  <a:gd name="T6" fmla="*/ 490797622 w 201"/>
                  <a:gd name="T7" fmla="*/ 2147483646 h 264"/>
                  <a:gd name="T8" fmla="*/ 2147483646 w 201"/>
                  <a:gd name="T9" fmla="*/ 2147483646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1" h="264">
                    <a:moveTo>
                      <a:pt x="199" y="132"/>
                    </a:moveTo>
                    <a:cubicBezTo>
                      <a:pt x="200" y="132"/>
                      <a:pt x="201" y="132"/>
                      <a:pt x="201" y="13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264"/>
                      <a:pt x="25" y="264"/>
                      <a:pt x="25" y="264"/>
                    </a:cubicBezTo>
                    <a:cubicBezTo>
                      <a:pt x="80" y="176"/>
                      <a:pt x="138" y="132"/>
                      <a:pt x="199" y="132"/>
                    </a:cubicBezTo>
                    <a:close/>
                  </a:path>
                </a:pathLst>
              </a:custGeom>
              <a:solidFill>
                <a:srgbClr val="FF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6">
                <a:extLst>
                  <a:ext uri="{FF2B5EF4-FFF2-40B4-BE49-F238E27FC236}">
                    <a16:creationId xmlns:a16="http://schemas.microsoft.com/office/drawing/2014/main" xmlns="" id="{70B1C324-23BA-C946-B99E-657918EFC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1679575"/>
                <a:ext cx="1011237" cy="927100"/>
              </a:xfrm>
              <a:custGeom>
                <a:avLst/>
                <a:gdLst>
                  <a:gd name="T0" fmla="*/ 2006489359 w 228"/>
                  <a:gd name="T1" fmla="*/ 2147483646 h 209"/>
                  <a:gd name="T2" fmla="*/ 2147483646 w 228"/>
                  <a:gd name="T3" fmla="*/ 0 h 209"/>
                  <a:gd name="T4" fmla="*/ 2147483646 w 228"/>
                  <a:gd name="T5" fmla="*/ 0 h 209"/>
                  <a:gd name="T6" fmla="*/ 0 w 228"/>
                  <a:gd name="T7" fmla="*/ 1948032279 h 209"/>
                  <a:gd name="T8" fmla="*/ 1377003197 w 228"/>
                  <a:gd name="T9" fmla="*/ 2147483646 h 209"/>
                  <a:gd name="T10" fmla="*/ 2006489359 w 228"/>
                  <a:gd name="T11" fmla="*/ 2147483646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8" h="209">
                    <a:moveTo>
                      <a:pt x="102" y="209"/>
                    </a:moveTo>
                    <a:cubicBezTo>
                      <a:pt x="228" y="0"/>
                      <a:pt x="228" y="0"/>
                      <a:pt x="228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28" y="101"/>
                      <a:pt x="51" y="112"/>
                      <a:pt x="70" y="131"/>
                    </a:cubicBezTo>
                    <a:cubicBezTo>
                      <a:pt x="90" y="152"/>
                      <a:pt x="101" y="178"/>
                      <a:pt x="102" y="209"/>
                    </a:cubicBezTo>
                    <a:close/>
                  </a:path>
                </a:pathLst>
              </a:custGeom>
              <a:solidFill>
                <a:srgbClr val="E2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xmlns="" id="{6C9C4F51-C6DE-8441-82AD-1013BCC8F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125" y="1679575"/>
                <a:ext cx="939800" cy="927100"/>
              </a:xfrm>
              <a:custGeom>
                <a:avLst/>
                <a:gdLst>
                  <a:gd name="T0" fmla="*/ 2147483646 w 212"/>
                  <a:gd name="T1" fmla="*/ 2147483646 h 209"/>
                  <a:gd name="T2" fmla="*/ 2147483646 w 212"/>
                  <a:gd name="T3" fmla="*/ 0 h 209"/>
                  <a:gd name="T4" fmla="*/ 0 w 212"/>
                  <a:gd name="T5" fmla="*/ 2147483646 h 209"/>
                  <a:gd name="T6" fmla="*/ 2147483646 w 212"/>
                  <a:gd name="T7" fmla="*/ 2147483646 h 20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" h="209">
                    <a:moveTo>
                      <a:pt x="212" y="209"/>
                    </a:moveTo>
                    <a:cubicBezTo>
                      <a:pt x="212" y="122"/>
                      <a:pt x="183" y="53"/>
                      <a:pt x="126" y="0"/>
                    </a:cubicBezTo>
                    <a:cubicBezTo>
                      <a:pt x="0" y="209"/>
                      <a:pt x="0" y="209"/>
                      <a:pt x="0" y="209"/>
                    </a:cubicBezTo>
                    <a:lnTo>
                      <a:pt x="212" y="209"/>
                    </a:lnTo>
                    <a:close/>
                  </a:path>
                </a:pathLst>
              </a:custGeom>
              <a:solidFill>
                <a:srgbClr val="CC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xmlns="" id="{07E40B82-5CB4-3240-9F3A-27D6B5C87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1284288"/>
                <a:ext cx="1011237" cy="835025"/>
              </a:xfrm>
              <a:custGeom>
                <a:avLst/>
                <a:gdLst>
                  <a:gd name="T0" fmla="*/ 2147483646 w 228"/>
                  <a:gd name="T1" fmla="*/ 1597966911 h 188"/>
                  <a:gd name="T2" fmla="*/ 0 w 228"/>
                  <a:gd name="T3" fmla="*/ 0 h 188"/>
                  <a:gd name="T4" fmla="*/ 0 w 228"/>
                  <a:gd name="T5" fmla="*/ 2147483646 h 188"/>
                  <a:gd name="T6" fmla="*/ 2147483646 w 228"/>
                  <a:gd name="T7" fmla="*/ 1755791078 h 188"/>
                  <a:gd name="T8" fmla="*/ 2147483646 w 228"/>
                  <a:gd name="T9" fmla="*/ 1597966911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8" h="188">
                    <a:moveTo>
                      <a:pt x="219" y="81"/>
                    </a:moveTo>
                    <a:cubicBezTo>
                      <a:pt x="156" y="28"/>
                      <a:pt x="83" y="1"/>
                      <a:pt x="0" y="0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228" y="89"/>
                      <a:pt x="228" y="89"/>
                      <a:pt x="228" y="89"/>
                    </a:cubicBezTo>
                    <a:cubicBezTo>
                      <a:pt x="225" y="86"/>
                      <a:pt x="222" y="83"/>
                      <a:pt x="219" y="81"/>
                    </a:cubicBezTo>
                    <a:close/>
                  </a:path>
                </a:pathLst>
              </a:custGeom>
              <a:solidFill>
                <a:srgbClr val="F0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xmlns="" id="{BD452929-DD95-D645-8478-AC725CF6E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913" y="4848225"/>
                <a:ext cx="1503362" cy="869950"/>
              </a:xfrm>
              <a:custGeom>
                <a:avLst/>
                <a:gdLst>
                  <a:gd name="T0" fmla="*/ 1189513354 w 947"/>
                  <a:gd name="T1" fmla="*/ 0 h 548"/>
                  <a:gd name="T2" fmla="*/ 0 w 947"/>
                  <a:gd name="T3" fmla="*/ 1381045625 h 548"/>
                  <a:gd name="T4" fmla="*/ 2147483646 w 947"/>
                  <a:gd name="T5" fmla="*/ 1381045625 h 548"/>
                  <a:gd name="T6" fmla="*/ 1189513354 w 947"/>
                  <a:gd name="T7" fmla="*/ 0 h 548"/>
                  <a:gd name="T8" fmla="*/ 1189513354 w 947"/>
                  <a:gd name="T9" fmla="*/ 0 h 5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7" h="548">
                    <a:moveTo>
                      <a:pt x="472" y="0"/>
                    </a:moveTo>
                    <a:lnTo>
                      <a:pt x="0" y="548"/>
                    </a:lnTo>
                    <a:lnTo>
                      <a:pt x="947" y="548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065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xmlns="" id="{B404DB0B-5E04-354F-82CD-113BE29BC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213" y="4848225"/>
                <a:ext cx="754062" cy="869950"/>
              </a:xfrm>
              <a:custGeom>
                <a:avLst/>
                <a:gdLst>
                  <a:gd name="T0" fmla="*/ 0 w 475"/>
                  <a:gd name="T1" fmla="*/ 0 h 548"/>
                  <a:gd name="T2" fmla="*/ 1197074219 w 475"/>
                  <a:gd name="T3" fmla="*/ 1381045625 h 548"/>
                  <a:gd name="T4" fmla="*/ 1197074219 w 475"/>
                  <a:gd name="T5" fmla="*/ 0 h 548"/>
                  <a:gd name="T6" fmla="*/ 0 w 475"/>
                  <a:gd name="T7" fmla="*/ 0 h 5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5" h="548">
                    <a:moveTo>
                      <a:pt x="0" y="0"/>
                    </a:moveTo>
                    <a:lnTo>
                      <a:pt x="475" y="548"/>
                    </a:lnTo>
                    <a:lnTo>
                      <a:pt x="4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xmlns="" id="{03316A68-D63A-3B47-98FF-57F9DBEA5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913" y="4848225"/>
                <a:ext cx="749300" cy="869950"/>
              </a:xfrm>
              <a:custGeom>
                <a:avLst/>
                <a:gdLst>
                  <a:gd name="T0" fmla="*/ 0 w 472"/>
                  <a:gd name="T1" fmla="*/ 0 h 548"/>
                  <a:gd name="T2" fmla="*/ 0 w 472"/>
                  <a:gd name="T3" fmla="*/ 1381045625 h 548"/>
                  <a:gd name="T4" fmla="*/ 1189513750 w 472"/>
                  <a:gd name="T5" fmla="*/ 0 h 548"/>
                  <a:gd name="T6" fmla="*/ 0 w 472"/>
                  <a:gd name="T7" fmla="*/ 0 h 5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2" h="548">
                    <a:moveTo>
                      <a:pt x="0" y="0"/>
                    </a:moveTo>
                    <a:lnTo>
                      <a:pt x="0" y="548"/>
                    </a:lnTo>
                    <a:lnTo>
                      <a:pt x="4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7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xmlns="" id="{CFBB44D2-5170-4A4E-9E41-4604F4DF4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338" y="4848225"/>
                <a:ext cx="1503362" cy="869950"/>
              </a:xfrm>
              <a:custGeom>
                <a:avLst/>
                <a:gdLst>
                  <a:gd name="T0" fmla="*/ 0 w 947"/>
                  <a:gd name="T1" fmla="*/ 1381045625 h 548"/>
                  <a:gd name="T2" fmla="*/ 2147483646 w 947"/>
                  <a:gd name="T3" fmla="*/ 1381045625 h 548"/>
                  <a:gd name="T4" fmla="*/ 1197074614 w 947"/>
                  <a:gd name="T5" fmla="*/ 0 h 548"/>
                  <a:gd name="T6" fmla="*/ 0 w 947"/>
                  <a:gd name="T7" fmla="*/ 1381045625 h 5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47" h="548">
                    <a:moveTo>
                      <a:pt x="0" y="548"/>
                    </a:moveTo>
                    <a:lnTo>
                      <a:pt x="947" y="548"/>
                    </a:lnTo>
                    <a:lnTo>
                      <a:pt x="475" y="0"/>
                    </a:lnTo>
                    <a:lnTo>
                      <a:pt x="0" y="548"/>
                    </a:lnTo>
                    <a:close/>
                  </a:path>
                </a:pathLst>
              </a:custGeom>
              <a:solidFill>
                <a:srgbClr val="34B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xmlns="" id="{A0D31316-6D42-9543-8E17-BE21F2CEA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300" y="4324350"/>
                <a:ext cx="1641475" cy="461963"/>
              </a:xfrm>
              <a:custGeom>
                <a:avLst/>
                <a:gdLst>
                  <a:gd name="T0" fmla="*/ 1902718763 w 1034"/>
                  <a:gd name="T1" fmla="*/ 733365469 h 291"/>
                  <a:gd name="T2" fmla="*/ 2147483646 w 1034"/>
                  <a:gd name="T3" fmla="*/ 0 h 291"/>
                  <a:gd name="T4" fmla="*/ 0 w 1034"/>
                  <a:gd name="T5" fmla="*/ 733365469 h 291"/>
                  <a:gd name="T6" fmla="*/ 1902718763 w 1034"/>
                  <a:gd name="T7" fmla="*/ 733365469 h 2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4" h="291">
                    <a:moveTo>
                      <a:pt x="755" y="291"/>
                    </a:moveTo>
                    <a:lnTo>
                      <a:pt x="1034" y="0"/>
                    </a:lnTo>
                    <a:lnTo>
                      <a:pt x="0" y="291"/>
                    </a:lnTo>
                    <a:lnTo>
                      <a:pt x="755" y="291"/>
                    </a:lnTo>
                    <a:close/>
                  </a:path>
                </a:pathLst>
              </a:custGeom>
              <a:solidFill>
                <a:srgbClr val="3DC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4">
                <a:extLst>
                  <a:ext uri="{FF2B5EF4-FFF2-40B4-BE49-F238E27FC236}">
                    <a16:creationId xmlns:a16="http://schemas.microsoft.com/office/drawing/2014/main" xmlns="" id="{063C42B5-351C-A045-B110-C0517CAEE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600" y="3756025"/>
                <a:ext cx="1169988" cy="568325"/>
              </a:xfrm>
              <a:custGeom>
                <a:avLst/>
                <a:gdLst>
                  <a:gd name="T0" fmla="*/ 2147483646 w 264"/>
                  <a:gd name="T1" fmla="*/ 0 h 128"/>
                  <a:gd name="T2" fmla="*/ 0 w 264"/>
                  <a:gd name="T3" fmla="*/ 0 h 128"/>
                  <a:gd name="T4" fmla="*/ 2147483646 w 264"/>
                  <a:gd name="T5" fmla="*/ 2147483646 h 128"/>
                  <a:gd name="T6" fmla="*/ 2147483646 w 264"/>
                  <a:gd name="T7" fmla="*/ 1241976607 h 128"/>
                  <a:gd name="T8" fmla="*/ 2147483646 w 264"/>
                  <a:gd name="T9" fmla="*/ 0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128">
                    <a:moveTo>
                      <a:pt x="26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44" y="128"/>
                      <a:pt x="144" y="128"/>
                      <a:pt x="144" y="128"/>
                    </a:cubicBezTo>
                    <a:cubicBezTo>
                      <a:pt x="206" y="63"/>
                      <a:pt x="206" y="63"/>
                      <a:pt x="206" y="63"/>
                    </a:cubicBezTo>
                    <a:cubicBezTo>
                      <a:pt x="228" y="41"/>
                      <a:pt x="247" y="20"/>
                      <a:pt x="264" y="0"/>
                    </a:cubicBezTo>
                    <a:close/>
                  </a:path>
                </a:pathLst>
              </a:custGeom>
              <a:solidFill>
                <a:srgbClr val="91E5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xmlns="" id="{4A943B42-74A5-E449-A867-117375B50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338" y="4848225"/>
                <a:ext cx="754062" cy="869950"/>
              </a:xfrm>
              <a:custGeom>
                <a:avLst/>
                <a:gdLst>
                  <a:gd name="T0" fmla="*/ 231854221 w 475"/>
                  <a:gd name="T1" fmla="*/ 0 h 548"/>
                  <a:gd name="T2" fmla="*/ 0 w 475"/>
                  <a:gd name="T3" fmla="*/ 239415638 h 548"/>
                  <a:gd name="T4" fmla="*/ 0 w 475"/>
                  <a:gd name="T5" fmla="*/ 1381045625 h 548"/>
                  <a:gd name="T6" fmla="*/ 1197074219 w 475"/>
                  <a:gd name="T7" fmla="*/ 0 h 548"/>
                  <a:gd name="T8" fmla="*/ 1197074219 w 475"/>
                  <a:gd name="T9" fmla="*/ 0 h 548"/>
                  <a:gd name="T10" fmla="*/ 231854221 w 475"/>
                  <a:gd name="T11" fmla="*/ 0 h 5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5" h="548">
                    <a:moveTo>
                      <a:pt x="92" y="0"/>
                    </a:moveTo>
                    <a:lnTo>
                      <a:pt x="0" y="95"/>
                    </a:lnTo>
                    <a:lnTo>
                      <a:pt x="0" y="548"/>
                    </a:lnTo>
                    <a:lnTo>
                      <a:pt x="475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68C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26">
                <a:extLst>
                  <a:ext uri="{FF2B5EF4-FFF2-40B4-BE49-F238E27FC236}">
                    <a16:creationId xmlns:a16="http://schemas.microsoft.com/office/drawing/2014/main" xmlns="" id="{F6653D14-CD4C-8F4A-85F3-1CD3C97B7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400" y="4848225"/>
                <a:ext cx="749300" cy="869950"/>
              </a:xfrm>
              <a:custGeom>
                <a:avLst/>
                <a:gdLst>
                  <a:gd name="T0" fmla="*/ 934978763 w 472"/>
                  <a:gd name="T1" fmla="*/ 0 h 548"/>
                  <a:gd name="T2" fmla="*/ 934978763 w 472"/>
                  <a:gd name="T3" fmla="*/ 0 h 548"/>
                  <a:gd name="T4" fmla="*/ 0 w 472"/>
                  <a:gd name="T5" fmla="*/ 0 h 548"/>
                  <a:gd name="T6" fmla="*/ 0 w 472"/>
                  <a:gd name="T7" fmla="*/ 0 h 548"/>
                  <a:gd name="T8" fmla="*/ 1189513750 w 472"/>
                  <a:gd name="T9" fmla="*/ 1381045625 h 548"/>
                  <a:gd name="T10" fmla="*/ 1189513750 w 472"/>
                  <a:gd name="T11" fmla="*/ 0 h 548"/>
                  <a:gd name="T12" fmla="*/ 934978763 w 472"/>
                  <a:gd name="T13" fmla="*/ 0 h 5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2" h="548">
                    <a:moveTo>
                      <a:pt x="371" y="0"/>
                    </a:moveTo>
                    <a:lnTo>
                      <a:pt x="371" y="0"/>
                    </a:lnTo>
                    <a:lnTo>
                      <a:pt x="0" y="0"/>
                    </a:lnTo>
                    <a:lnTo>
                      <a:pt x="472" y="548"/>
                    </a:lnTo>
                    <a:lnTo>
                      <a:pt x="472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22A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32A0F0FB-0CDB-B349-8BBF-57C706940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253" y="3606438"/>
              <a:ext cx="8543927" cy="90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Apa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akan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terjadi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kepada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permohonan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yang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belum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selesai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?</a:t>
              </a:r>
              <a:endParaRPr lang="en-US" altLang="en-US" sz="18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5858371F-15C4-9949-96E6-8F6944840436}"/>
                </a:ext>
              </a:extLst>
            </p:cNvPr>
            <p:cNvGrpSpPr/>
            <p:nvPr/>
          </p:nvGrpSpPr>
          <p:grpSpPr>
            <a:xfrm>
              <a:off x="845429" y="5116458"/>
              <a:ext cx="805880" cy="973726"/>
              <a:chOff x="2149475" y="1312863"/>
              <a:chExt cx="3095625" cy="4383087"/>
            </a:xfrm>
          </p:grpSpPr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xmlns="" id="{E1C8557A-374A-0040-80B9-9A50AB63E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750" y="1312863"/>
                <a:ext cx="1327150" cy="825500"/>
              </a:xfrm>
              <a:custGeom>
                <a:avLst/>
                <a:gdLst>
                  <a:gd name="T0" fmla="*/ 52924075 w 836"/>
                  <a:gd name="T1" fmla="*/ 1310481250 h 520"/>
                  <a:gd name="T2" fmla="*/ 52924075 w 836"/>
                  <a:gd name="T3" fmla="*/ 1310481250 h 520"/>
                  <a:gd name="T4" fmla="*/ 1887597825 w 836"/>
                  <a:gd name="T5" fmla="*/ 1310481250 h 520"/>
                  <a:gd name="T6" fmla="*/ 2106850625 w 836"/>
                  <a:gd name="T7" fmla="*/ 1066026888 h 520"/>
                  <a:gd name="T8" fmla="*/ 2106850625 w 836"/>
                  <a:gd name="T9" fmla="*/ 0 h 520"/>
                  <a:gd name="T10" fmla="*/ 0 w 836"/>
                  <a:gd name="T11" fmla="*/ 1310481250 h 520"/>
                  <a:gd name="T12" fmla="*/ 52924075 w 836"/>
                  <a:gd name="T13" fmla="*/ 1310481250 h 5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6" h="520">
                    <a:moveTo>
                      <a:pt x="21" y="520"/>
                    </a:moveTo>
                    <a:lnTo>
                      <a:pt x="21" y="520"/>
                    </a:lnTo>
                    <a:lnTo>
                      <a:pt x="749" y="520"/>
                    </a:lnTo>
                    <a:lnTo>
                      <a:pt x="836" y="423"/>
                    </a:lnTo>
                    <a:lnTo>
                      <a:pt x="836" y="0"/>
                    </a:lnTo>
                    <a:lnTo>
                      <a:pt x="0" y="520"/>
                    </a:lnTo>
                    <a:lnTo>
                      <a:pt x="21" y="520"/>
                    </a:lnTo>
                    <a:close/>
                  </a:path>
                </a:pathLst>
              </a:custGeom>
              <a:solidFill>
                <a:srgbClr val="FA9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xmlns="" id="{ADA2B8FF-F7C7-9B45-AEA9-3B09ED948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363" y="1312863"/>
                <a:ext cx="1322387" cy="825500"/>
              </a:xfrm>
              <a:custGeom>
                <a:avLst/>
                <a:gdLst>
                  <a:gd name="T0" fmla="*/ 0 w 833"/>
                  <a:gd name="T1" fmla="*/ 0 h 520"/>
                  <a:gd name="T2" fmla="*/ 0 w 833"/>
                  <a:gd name="T3" fmla="*/ 1310481250 h 520"/>
                  <a:gd name="T4" fmla="*/ 2099290156 w 833"/>
                  <a:gd name="T5" fmla="*/ 1310481250 h 520"/>
                  <a:gd name="T6" fmla="*/ 0 w 833"/>
                  <a:gd name="T7" fmla="*/ 0 h 5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3" h="520">
                    <a:moveTo>
                      <a:pt x="0" y="0"/>
                    </a:moveTo>
                    <a:lnTo>
                      <a:pt x="0" y="520"/>
                    </a:lnTo>
                    <a:lnTo>
                      <a:pt x="833" y="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xmlns="" id="{7C550635-65B9-8347-B34F-F7F55E16B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363" y="1312863"/>
                <a:ext cx="2649537" cy="825500"/>
              </a:xfrm>
              <a:custGeom>
                <a:avLst/>
                <a:gdLst>
                  <a:gd name="T0" fmla="*/ 2147483646 w 1669"/>
                  <a:gd name="T1" fmla="*/ 0 h 520"/>
                  <a:gd name="T2" fmla="*/ 0 w 1669"/>
                  <a:gd name="T3" fmla="*/ 0 h 520"/>
                  <a:gd name="T4" fmla="*/ 2099290554 w 1669"/>
                  <a:gd name="T5" fmla="*/ 1310481250 h 520"/>
                  <a:gd name="T6" fmla="*/ 2147483646 w 1669"/>
                  <a:gd name="T7" fmla="*/ 0 h 5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9" h="520">
                    <a:moveTo>
                      <a:pt x="1669" y="0"/>
                    </a:moveTo>
                    <a:lnTo>
                      <a:pt x="0" y="0"/>
                    </a:lnTo>
                    <a:lnTo>
                      <a:pt x="833" y="520"/>
                    </a:lnTo>
                    <a:lnTo>
                      <a:pt x="1669" y="0"/>
                    </a:lnTo>
                    <a:close/>
                  </a:path>
                </a:pathLst>
              </a:custGeom>
              <a:solidFill>
                <a:srgbClr val="FFA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xmlns="" id="{7CC83CA5-4DDF-E646-A3F3-EEEC91AC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3490913"/>
                <a:ext cx="936625" cy="774700"/>
              </a:xfrm>
              <a:custGeom>
                <a:avLst/>
                <a:gdLst>
                  <a:gd name="T0" fmla="*/ 2147483646 w 231"/>
                  <a:gd name="T1" fmla="*/ 0 h 191"/>
                  <a:gd name="T2" fmla="*/ 0 w 231"/>
                  <a:gd name="T3" fmla="*/ 2147483646 h 191"/>
                  <a:gd name="T4" fmla="*/ 2147483646 w 231"/>
                  <a:gd name="T5" fmla="*/ 2147483646 h 191"/>
                  <a:gd name="T6" fmla="*/ 2147483646 w 231"/>
                  <a:gd name="T7" fmla="*/ 2147483646 h 191"/>
                  <a:gd name="T8" fmla="*/ 2147483646 w 231"/>
                  <a:gd name="T9" fmla="*/ 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1" h="191">
                    <a:moveTo>
                      <a:pt x="172" y="0"/>
                    </a:moveTo>
                    <a:cubicBezTo>
                      <a:pt x="0" y="191"/>
                      <a:pt x="0" y="191"/>
                      <a:pt x="0" y="191"/>
                    </a:cubicBezTo>
                    <a:cubicBezTo>
                      <a:pt x="231" y="191"/>
                      <a:pt x="231" y="191"/>
                      <a:pt x="231" y="191"/>
                    </a:cubicBezTo>
                    <a:cubicBezTo>
                      <a:pt x="231" y="189"/>
                      <a:pt x="231" y="187"/>
                      <a:pt x="231" y="184"/>
                    </a:cubicBezTo>
                    <a:cubicBezTo>
                      <a:pt x="231" y="115"/>
                      <a:pt x="211" y="54"/>
                      <a:pt x="172" y="0"/>
                    </a:cubicBezTo>
                    <a:close/>
                  </a:path>
                </a:pathLst>
              </a:custGeom>
              <a:solidFill>
                <a:srgbClr val="3DC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xmlns="" id="{4A8849CD-349D-9649-8115-CE84BD344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975" y="3006725"/>
                <a:ext cx="1395413" cy="706438"/>
              </a:xfrm>
              <a:custGeom>
                <a:avLst/>
                <a:gdLst>
                  <a:gd name="T0" fmla="*/ 2147483646 w 344"/>
                  <a:gd name="T1" fmla="*/ 1714281427 h 174"/>
                  <a:gd name="T2" fmla="*/ 2147483646 w 344"/>
                  <a:gd name="T3" fmla="*/ 0 h 174"/>
                  <a:gd name="T4" fmla="*/ 0 w 344"/>
                  <a:gd name="T5" fmla="*/ 2147483646 h 174"/>
                  <a:gd name="T6" fmla="*/ 2147483646 w 344"/>
                  <a:gd name="T7" fmla="*/ 1961534727 h 174"/>
                  <a:gd name="T8" fmla="*/ 2147483646 w 344"/>
                  <a:gd name="T9" fmla="*/ 1714281427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4" h="174">
                    <a:moveTo>
                      <a:pt x="333" y="104"/>
                    </a:moveTo>
                    <a:cubicBezTo>
                      <a:pt x="290" y="51"/>
                      <a:pt x="229" y="16"/>
                      <a:pt x="153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344" y="119"/>
                      <a:pt x="344" y="119"/>
                      <a:pt x="344" y="119"/>
                    </a:cubicBezTo>
                    <a:cubicBezTo>
                      <a:pt x="340" y="114"/>
                      <a:pt x="337" y="109"/>
                      <a:pt x="333" y="104"/>
                    </a:cubicBezTo>
                    <a:close/>
                  </a:path>
                </a:pathLst>
              </a:custGeom>
              <a:solidFill>
                <a:srgbClr val="91E5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xmlns="" id="{FA5262C0-427B-2547-A5CC-A35C76BA8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975" y="3490913"/>
                <a:ext cx="1395413" cy="774700"/>
              </a:xfrm>
              <a:custGeom>
                <a:avLst/>
                <a:gdLst>
                  <a:gd name="T0" fmla="*/ 2147483646 w 344"/>
                  <a:gd name="T1" fmla="*/ 0 h 191"/>
                  <a:gd name="T2" fmla="*/ 0 w 344"/>
                  <a:gd name="T3" fmla="*/ 904821208 h 191"/>
                  <a:gd name="T4" fmla="*/ 1958105179 w 344"/>
                  <a:gd name="T5" fmla="*/ 1529971660 h 191"/>
                  <a:gd name="T6" fmla="*/ 2147483646 w 344"/>
                  <a:gd name="T7" fmla="*/ 2147483646 h 191"/>
                  <a:gd name="T8" fmla="*/ 2147483646 w 344"/>
                  <a:gd name="T9" fmla="*/ 0 h 191"/>
                  <a:gd name="T10" fmla="*/ 2147483646 w 344"/>
                  <a:gd name="T11" fmla="*/ 0 h 1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4" h="191">
                    <a:moveTo>
                      <a:pt x="344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49" y="59"/>
                      <a:pt x="89" y="71"/>
                      <a:pt x="119" y="93"/>
                    </a:cubicBezTo>
                    <a:cubicBezTo>
                      <a:pt x="153" y="118"/>
                      <a:pt x="170" y="151"/>
                      <a:pt x="172" y="191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44" y="0"/>
                      <a:pt x="344" y="0"/>
                      <a:pt x="344" y="0"/>
                    </a:cubicBezTo>
                    <a:close/>
                  </a:path>
                </a:pathLst>
              </a:custGeom>
              <a:solidFill>
                <a:srgbClr val="64D1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xmlns="" id="{623FF5D4-5145-5943-866F-A375A6415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238" y="2203450"/>
                <a:ext cx="774700" cy="1509713"/>
              </a:xfrm>
              <a:custGeom>
                <a:avLst/>
                <a:gdLst>
                  <a:gd name="T0" fmla="*/ 0 w 488"/>
                  <a:gd name="T1" fmla="*/ 1449089530 h 951"/>
                  <a:gd name="T2" fmla="*/ 965220638 w 488"/>
                  <a:gd name="T3" fmla="*/ 2147483646 h 951"/>
                  <a:gd name="T4" fmla="*/ 1229836250 w 488"/>
                  <a:gd name="T5" fmla="*/ 0 h 951"/>
                  <a:gd name="T6" fmla="*/ 0 w 488"/>
                  <a:gd name="T7" fmla="*/ 1449089530 h 9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8" h="951">
                    <a:moveTo>
                      <a:pt x="0" y="575"/>
                    </a:moveTo>
                    <a:lnTo>
                      <a:pt x="383" y="951"/>
                    </a:lnTo>
                    <a:lnTo>
                      <a:pt x="488" y="0"/>
                    </a:lnTo>
                    <a:lnTo>
                      <a:pt x="0" y="575"/>
                    </a:ln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xmlns="" id="{79C8C318-B355-6640-B405-D2E334B96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238" y="3116263"/>
                <a:ext cx="608012" cy="711200"/>
              </a:xfrm>
              <a:custGeom>
                <a:avLst/>
                <a:gdLst>
                  <a:gd name="T0" fmla="*/ 0 w 150"/>
                  <a:gd name="T1" fmla="*/ 2147483646 h 175"/>
                  <a:gd name="T2" fmla="*/ 2147483646 w 150"/>
                  <a:gd name="T3" fmla="*/ 2147483646 h 175"/>
                  <a:gd name="T4" fmla="*/ 2147483646 w 150"/>
                  <a:gd name="T5" fmla="*/ 2147483646 h 175"/>
                  <a:gd name="T6" fmla="*/ 0 w 150"/>
                  <a:gd name="T7" fmla="*/ 0 h 175"/>
                  <a:gd name="T8" fmla="*/ 0 w 150"/>
                  <a:gd name="T9" fmla="*/ 2147483646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" h="175">
                    <a:moveTo>
                      <a:pt x="0" y="175"/>
                    </a:moveTo>
                    <a:cubicBezTo>
                      <a:pt x="61" y="156"/>
                      <a:pt x="109" y="146"/>
                      <a:pt x="142" y="146"/>
                    </a:cubicBezTo>
                    <a:cubicBezTo>
                      <a:pt x="145" y="146"/>
                      <a:pt x="148" y="147"/>
                      <a:pt x="150" y="14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7801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xmlns="" id="{3A108981-7417-7045-A00B-5330F207D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250" y="2203450"/>
                <a:ext cx="1323975" cy="1509713"/>
              </a:xfrm>
              <a:custGeom>
                <a:avLst/>
                <a:gdLst>
                  <a:gd name="T0" fmla="*/ 676250691 w 326"/>
                  <a:gd name="T1" fmla="*/ 0 h 372"/>
                  <a:gd name="T2" fmla="*/ 0 w 326"/>
                  <a:gd name="T3" fmla="*/ 2147483646 h 372"/>
                  <a:gd name="T4" fmla="*/ 2147483646 w 326"/>
                  <a:gd name="T5" fmla="*/ 2147483646 h 372"/>
                  <a:gd name="T6" fmla="*/ 2147483646 w 326"/>
                  <a:gd name="T7" fmla="*/ 2147483646 h 372"/>
                  <a:gd name="T8" fmla="*/ 2147483646 w 326"/>
                  <a:gd name="T9" fmla="*/ 0 h 372"/>
                  <a:gd name="T10" fmla="*/ 676250691 w 326"/>
                  <a:gd name="T11" fmla="*/ 0 h 3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6" h="372">
                    <a:moveTo>
                      <a:pt x="41" y="0"/>
                    </a:moveTo>
                    <a:cubicBezTo>
                      <a:pt x="0" y="372"/>
                      <a:pt x="0" y="372"/>
                      <a:pt x="0" y="372"/>
                    </a:cubicBezTo>
                    <a:cubicBezTo>
                      <a:pt x="156" y="194"/>
                      <a:pt x="156" y="194"/>
                      <a:pt x="156" y="194"/>
                    </a:cubicBezTo>
                    <a:cubicBezTo>
                      <a:pt x="156" y="194"/>
                      <a:pt x="156" y="194"/>
                      <a:pt x="156" y="194"/>
                    </a:cubicBezTo>
                    <a:cubicBezTo>
                      <a:pt x="326" y="0"/>
                      <a:pt x="326" y="0"/>
                      <a:pt x="326" y="0"/>
                    </a:cubicBez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A632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xmlns="" id="{56F2DF17-5432-E24A-A79F-378BDF8A0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213" y="4330700"/>
                <a:ext cx="1050925" cy="974725"/>
              </a:xfrm>
              <a:custGeom>
                <a:avLst/>
                <a:gdLst>
                  <a:gd name="T0" fmla="*/ 1580574969 w 259"/>
                  <a:gd name="T1" fmla="*/ 1533997837 h 240"/>
                  <a:gd name="T2" fmla="*/ 0 w 259"/>
                  <a:gd name="T3" fmla="*/ 2094813988 h 240"/>
                  <a:gd name="T4" fmla="*/ 2147483646 w 259"/>
                  <a:gd name="T5" fmla="*/ 2147483646 h 240"/>
                  <a:gd name="T6" fmla="*/ 2147483646 w 259"/>
                  <a:gd name="T7" fmla="*/ 0 h 240"/>
                  <a:gd name="T8" fmla="*/ 1580574969 w 259"/>
                  <a:gd name="T9" fmla="*/ 153399783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9" h="240">
                    <a:moveTo>
                      <a:pt x="96" y="93"/>
                    </a:moveTo>
                    <a:cubicBezTo>
                      <a:pt x="70" y="113"/>
                      <a:pt x="38" y="124"/>
                      <a:pt x="0" y="127"/>
                    </a:cubicBezTo>
                    <a:cubicBezTo>
                      <a:pt x="259" y="240"/>
                      <a:pt x="259" y="240"/>
                      <a:pt x="259" y="24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0" y="40"/>
                      <a:pt x="125" y="71"/>
                      <a:pt x="96" y="93"/>
                    </a:cubicBezTo>
                    <a:close/>
                  </a:path>
                </a:pathLst>
              </a:custGeom>
              <a:solidFill>
                <a:srgbClr val="34B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xmlns="" id="{32E71DCE-EF80-9245-AEC1-6595FF954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330700"/>
                <a:ext cx="931863" cy="974725"/>
              </a:xfrm>
              <a:custGeom>
                <a:avLst/>
                <a:gdLst>
                  <a:gd name="T0" fmla="*/ 1920589901 w 230"/>
                  <a:gd name="T1" fmla="*/ 2147483646 h 240"/>
                  <a:gd name="T2" fmla="*/ 2147483646 w 230"/>
                  <a:gd name="T3" fmla="*/ 0 h 240"/>
                  <a:gd name="T4" fmla="*/ 0 w 230"/>
                  <a:gd name="T5" fmla="*/ 0 h 240"/>
                  <a:gd name="T6" fmla="*/ 1920589901 w 230"/>
                  <a:gd name="T7" fmla="*/ 2147483646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0" h="240">
                    <a:moveTo>
                      <a:pt x="117" y="240"/>
                    </a:moveTo>
                    <a:cubicBezTo>
                      <a:pt x="188" y="181"/>
                      <a:pt x="225" y="101"/>
                      <a:pt x="2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17" y="240"/>
                    </a:lnTo>
                    <a:close/>
                  </a:path>
                </a:pathLst>
              </a:custGeom>
              <a:solidFill>
                <a:srgbClr val="68C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4">
                <a:extLst>
                  <a:ext uri="{FF2B5EF4-FFF2-40B4-BE49-F238E27FC236}">
                    <a16:creationId xmlns:a16="http://schemas.microsoft.com/office/drawing/2014/main" xmlns="" id="{52197FAB-E78C-1646-AC79-B0E5011F9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213" y="4846638"/>
                <a:ext cx="1050925" cy="844550"/>
              </a:xfrm>
              <a:custGeom>
                <a:avLst/>
                <a:gdLst>
                  <a:gd name="T0" fmla="*/ 0 w 259"/>
                  <a:gd name="T1" fmla="*/ 2147483646 h 208"/>
                  <a:gd name="T2" fmla="*/ 2147483646 w 259"/>
                  <a:gd name="T3" fmla="*/ 1862955490 h 208"/>
                  <a:gd name="T4" fmla="*/ 0 w 259"/>
                  <a:gd name="T5" fmla="*/ 0 h 208"/>
                  <a:gd name="T6" fmla="*/ 0 w 259"/>
                  <a:gd name="T7" fmla="*/ 2147483646 h 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9" h="208">
                    <a:moveTo>
                      <a:pt x="0" y="208"/>
                    </a:moveTo>
                    <a:cubicBezTo>
                      <a:pt x="104" y="203"/>
                      <a:pt x="190" y="171"/>
                      <a:pt x="259" y="11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22A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xmlns="" id="{D8683A27-9EAD-8D41-8EDF-2B9EFDEB2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350" y="4416425"/>
                <a:ext cx="1120775" cy="1136650"/>
              </a:xfrm>
              <a:custGeom>
                <a:avLst/>
                <a:gdLst>
                  <a:gd name="T0" fmla="*/ 0 w 276"/>
                  <a:gd name="T1" fmla="*/ 0 h 280"/>
                  <a:gd name="T2" fmla="*/ 1187274317 w 276"/>
                  <a:gd name="T3" fmla="*/ 2147483646 h 280"/>
                  <a:gd name="T4" fmla="*/ 1187274317 w 276"/>
                  <a:gd name="T5" fmla="*/ 2147483646 h 280"/>
                  <a:gd name="T6" fmla="*/ 2147483646 w 276"/>
                  <a:gd name="T7" fmla="*/ 1763281086 h 280"/>
                  <a:gd name="T8" fmla="*/ 2147483646 w 276"/>
                  <a:gd name="T9" fmla="*/ 1763281086 h 280"/>
                  <a:gd name="T10" fmla="*/ 0 w 276"/>
                  <a:gd name="T11" fmla="*/ 0 h 2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6" h="280">
                    <a:moveTo>
                      <a:pt x="0" y="0"/>
                    </a:moveTo>
                    <a:cubicBezTo>
                      <a:pt x="72" y="280"/>
                      <a:pt x="72" y="280"/>
                      <a:pt x="72" y="280"/>
                    </a:cubicBezTo>
                    <a:cubicBezTo>
                      <a:pt x="72" y="280"/>
                      <a:pt x="72" y="280"/>
                      <a:pt x="72" y="280"/>
                    </a:cubicBezTo>
                    <a:cubicBezTo>
                      <a:pt x="276" y="107"/>
                      <a:pt x="276" y="107"/>
                      <a:pt x="276" y="107"/>
                    </a:cubicBezTo>
                    <a:cubicBezTo>
                      <a:pt x="274" y="107"/>
                      <a:pt x="272" y="107"/>
                      <a:pt x="270" y="107"/>
                    </a:cubicBezTo>
                    <a:cubicBezTo>
                      <a:pt x="191" y="107"/>
                      <a:pt x="100" y="72"/>
                      <a:pt x="0" y="0"/>
                    </a:cubicBezTo>
                    <a:close/>
                  </a:path>
                </a:pathLst>
              </a:custGeom>
              <a:solidFill>
                <a:srgbClr val="065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xmlns="" id="{7F4EDF25-289C-A14C-A6BC-8C4C566A5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450" y="4851400"/>
                <a:ext cx="828675" cy="844550"/>
              </a:xfrm>
              <a:custGeom>
                <a:avLst/>
                <a:gdLst>
                  <a:gd name="T0" fmla="*/ 2147483646 w 204"/>
                  <a:gd name="T1" fmla="*/ 2147483646 h 208"/>
                  <a:gd name="T2" fmla="*/ 2147483646 w 204"/>
                  <a:gd name="T3" fmla="*/ 2147483646 h 208"/>
                  <a:gd name="T4" fmla="*/ 2147483646 w 204"/>
                  <a:gd name="T5" fmla="*/ 0 h 208"/>
                  <a:gd name="T6" fmla="*/ 0 w 204"/>
                  <a:gd name="T7" fmla="*/ 2147483646 h 208"/>
                  <a:gd name="T8" fmla="*/ 2147483646 w 204"/>
                  <a:gd name="T9" fmla="*/ 2147483646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4" h="208">
                    <a:moveTo>
                      <a:pt x="189" y="208"/>
                    </a:moveTo>
                    <a:cubicBezTo>
                      <a:pt x="194" y="208"/>
                      <a:pt x="199" y="207"/>
                      <a:pt x="204" y="207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63" y="196"/>
                      <a:pt x="126" y="208"/>
                      <a:pt x="189" y="208"/>
                    </a:cubicBezTo>
                    <a:close/>
                  </a:path>
                </a:pathLst>
              </a:custGeom>
              <a:solidFill>
                <a:srgbClr val="0A4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xmlns="" id="{6DB08274-6D86-BD46-A5A5-C6AA3C62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475" y="4416425"/>
                <a:ext cx="688975" cy="1136650"/>
              </a:xfrm>
              <a:custGeom>
                <a:avLst/>
                <a:gdLst>
                  <a:gd name="T0" fmla="*/ 0 w 170"/>
                  <a:gd name="T1" fmla="*/ 2147483646 h 280"/>
                  <a:gd name="T2" fmla="*/ 2147483646 w 170"/>
                  <a:gd name="T3" fmla="*/ 2147483646 h 280"/>
                  <a:gd name="T4" fmla="*/ 1609664451 w 170"/>
                  <a:gd name="T5" fmla="*/ 0 h 280"/>
                  <a:gd name="T6" fmla="*/ 0 w 170"/>
                  <a:gd name="T7" fmla="*/ 2147483646 h 2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0" h="280">
                    <a:moveTo>
                      <a:pt x="0" y="190"/>
                    </a:moveTo>
                    <a:cubicBezTo>
                      <a:pt x="57" y="229"/>
                      <a:pt x="114" y="259"/>
                      <a:pt x="170" y="280"/>
                    </a:cubicBezTo>
                    <a:cubicBezTo>
                      <a:pt x="98" y="0"/>
                      <a:pt x="98" y="0"/>
                      <a:pt x="98" y="0"/>
                    </a:cubicBez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207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xmlns="" id="{6C3D95FA-DFA0-124E-85A4-BC1C9D794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253" y="5042781"/>
              <a:ext cx="8543927" cy="90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Apa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akan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terjadi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kepada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tindakan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perundangan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yang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belum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  <a:latin typeface="Montserrat" panose="02000505000000020004" pitchFamily="2" charset="0"/>
                </a:rPr>
                <a:t>selesai</a:t>
              </a:r>
              <a:r>
                <a:rPr lang="en-US" altLang="en-US" sz="1800" b="1" dirty="0">
                  <a:solidFill>
                    <a:srgbClr val="000000"/>
                  </a:solidFill>
                  <a:latin typeface="Montserrat" panose="02000505000000020004" pitchFamily="2" charset="0"/>
                </a:rPr>
                <a:t>?</a:t>
              </a:r>
              <a:endParaRPr lang="en-US" altLang="en-US" sz="1800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8DE2F3BF-07DB-465C-9E6D-5D52D8B74ECC}"/>
              </a:ext>
            </a:extLst>
          </p:cNvPr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6EA41129-AA4A-432C-AA09-419E3D1E1AAC}"/>
                </a:ext>
              </a:extLst>
            </p:cNvPr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32">
              <a:extLst>
                <a:ext uri="{FF2B5EF4-FFF2-40B4-BE49-F238E27FC236}">
                  <a16:creationId xmlns:a16="http://schemas.microsoft.com/office/drawing/2014/main" xmlns="" id="{F932BF2A-479C-489A-964C-7880C3DA1B18}"/>
                </a:ext>
              </a:extLst>
            </p:cNvPr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65" name="Rounded Rectangle 33">
              <a:extLst>
                <a:ext uri="{FF2B5EF4-FFF2-40B4-BE49-F238E27FC236}">
                  <a16:creationId xmlns:a16="http://schemas.microsoft.com/office/drawing/2014/main" xmlns="" id="{49AEAE21-D9F7-4971-9B39-5A9743E221B2}"/>
                </a:ext>
              </a:extLst>
            </p:cNvPr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66" name="Rounded Rectangle 35">
              <a:extLst>
                <a:ext uri="{FF2B5EF4-FFF2-40B4-BE49-F238E27FC236}">
                  <a16:creationId xmlns:a16="http://schemas.microsoft.com/office/drawing/2014/main" xmlns="" id="{B8E80DAA-20CD-43F1-9DC1-A48888615F67}"/>
                </a:ext>
              </a:extLst>
            </p:cNvPr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67" name="Rounded Rectangle 41">
              <a:extLst>
                <a:ext uri="{FF2B5EF4-FFF2-40B4-BE49-F238E27FC236}">
                  <a16:creationId xmlns:a16="http://schemas.microsoft.com/office/drawing/2014/main" xmlns="" id="{D9010762-74A8-4FC0-9BD1-A221E5621F5F}"/>
                </a:ext>
              </a:extLst>
            </p:cNvPr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68" name="Rounded Rectangle 42">
              <a:extLst>
                <a:ext uri="{FF2B5EF4-FFF2-40B4-BE49-F238E27FC236}">
                  <a16:creationId xmlns:a16="http://schemas.microsoft.com/office/drawing/2014/main" xmlns="" id="{5F4CADB5-A995-46D5-BC11-FE13B53FC341}"/>
                </a:ext>
              </a:extLst>
            </p:cNvPr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69" name="Rounded Rectangle 43">
              <a:extLst>
                <a:ext uri="{FF2B5EF4-FFF2-40B4-BE49-F238E27FC236}">
                  <a16:creationId xmlns:a16="http://schemas.microsoft.com/office/drawing/2014/main" xmlns="" id="{EFAB7774-FA04-4B56-954C-2A8E56E5B4DC}"/>
                </a:ext>
              </a:extLst>
            </p:cNvPr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793EF7-658E-AC44-ABFD-44F58764C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21" y="931974"/>
            <a:ext cx="6079298" cy="49940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656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93"/>
          <p:cNvSpPr txBox="1">
            <a:spLocks noChangeArrowheads="1"/>
          </p:cNvSpPr>
          <p:nvPr/>
        </p:nvSpPr>
        <p:spPr bwMode="auto">
          <a:xfrm>
            <a:off x="1006792" y="1887292"/>
            <a:ext cx="9615488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sz="2400" dirty="0" err="1"/>
              <a:t>Pendaftaran</a:t>
            </a:r>
            <a:r>
              <a:rPr lang="en-US" sz="2400" dirty="0"/>
              <a:t>, </a:t>
            </a:r>
            <a:r>
              <a:rPr lang="en-US" sz="2400" dirty="0" err="1"/>
              <a:t>Perintah</a:t>
            </a:r>
            <a:r>
              <a:rPr lang="en-US" sz="2400" dirty="0"/>
              <a:t>, </a:t>
            </a:r>
            <a:r>
              <a:rPr lang="en-US" sz="2400" dirty="0" err="1"/>
              <a:t>Arahan</a:t>
            </a:r>
            <a:r>
              <a:rPr lang="en-US" sz="2400" dirty="0"/>
              <a:t>, Kuasa </a:t>
            </a:r>
            <a:r>
              <a:rPr lang="en-US" sz="2400" dirty="0" err="1"/>
              <a:t>Bertulis</a:t>
            </a:r>
            <a:r>
              <a:rPr lang="en-US" sz="2400" dirty="0"/>
              <a:t>, </a:t>
            </a:r>
            <a:r>
              <a:rPr lang="en-US" sz="2400" dirty="0" err="1"/>
              <a:t>Kebenaran</a:t>
            </a:r>
            <a:r>
              <a:rPr lang="en-US" sz="2400" dirty="0"/>
              <a:t>, </a:t>
            </a:r>
            <a:r>
              <a:rPr lang="en-US" sz="2400" dirty="0" err="1"/>
              <a:t>Perakuan</a:t>
            </a:r>
            <a:r>
              <a:rPr lang="en-US" sz="2400" dirty="0"/>
              <a:t> </a:t>
            </a:r>
            <a:r>
              <a:rPr lang="en-US" sz="2400" dirty="0" err="1"/>
              <a:t>Kelayakan</a:t>
            </a:r>
            <a:r>
              <a:rPr lang="en-US" sz="2400" dirty="0"/>
              <a:t>, Skim </a:t>
            </a:r>
            <a:r>
              <a:rPr lang="en-US" sz="2400" dirty="0" err="1"/>
              <a:t>Pemeriksaan</a:t>
            </a:r>
            <a:r>
              <a:rPr lang="en-US" sz="2400" dirty="0"/>
              <a:t> Khas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Perakuan</a:t>
            </a:r>
            <a:r>
              <a:rPr lang="en-US" sz="2400" dirty="0"/>
              <a:t> </a:t>
            </a:r>
            <a:r>
              <a:rPr lang="en-US" sz="2400" dirty="0" err="1"/>
              <a:t>Kekompetenan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diuruskan</a:t>
            </a:r>
            <a:r>
              <a:rPr lang="en-US" sz="2400" dirty="0">
                <a:solidFill>
                  <a:srgbClr val="FF0000"/>
                </a:solidFill>
              </a:rPr>
              <a:t> di </a:t>
            </a:r>
            <a:r>
              <a:rPr lang="en-US" sz="2400" dirty="0" err="1">
                <a:solidFill>
                  <a:srgbClr val="FF0000"/>
                </a:solidFill>
              </a:rPr>
              <a:t>bawah</a:t>
            </a:r>
            <a:r>
              <a:rPr lang="en-US" sz="2400" dirty="0">
                <a:solidFill>
                  <a:srgbClr val="FF0000"/>
                </a:solidFill>
              </a:rPr>
              <a:t> AKKP</a:t>
            </a:r>
            <a:r>
              <a:rPr lang="en-US" sz="2400" dirty="0"/>
              <a:t>.</a:t>
            </a:r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1178242" y="4755981"/>
            <a:ext cx="2629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Open Sans Semibold" panose="020B0706030804020204" pitchFamily="34" charset="0"/>
              </a:rPr>
              <a:t>2. </a:t>
            </a:r>
            <a:r>
              <a:rPr lang="en-US" altLang="en-US" sz="2400" b="1" dirty="0" err="1">
                <a:solidFill>
                  <a:srgbClr val="000000"/>
                </a:solidFill>
                <a:latin typeface="Open Sans Semibold" panose="020B0706030804020204" pitchFamily="34" charset="0"/>
              </a:rPr>
              <a:t>Seksyen</a:t>
            </a:r>
            <a:r>
              <a:rPr lang="en-US" altLang="en-US" sz="2400" b="1" dirty="0">
                <a:solidFill>
                  <a:srgbClr val="000000"/>
                </a:solidFill>
                <a:latin typeface="Open Sans Semibold" panose="020B0706030804020204" pitchFamily="34" charset="0"/>
              </a:rPr>
              <a:t> 4(2)</a:t>
            </a:r>
            <a:endParaRPr lang="en-US" altLang="en-US" sz="2400" dirty="0"/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1118552" y="1456097"/>
            <a:ext cx="2689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Open Sans Semibold" panose="020B0706030804020204" pitchFamily="34" charset="0"/>
              </a:rPr>
              <a:t>1. </a:t>
            </a:r>
            <a:r>
              <a:rPr lang="en-US" altLang="en-US" sz="2400" b="1" dirty="0" err="1">
                <a:solidFill>
                  <a:srgbClr val="000000"/>
                </a:solidFill>
                <a:latin typeface="Open Sans Semibold" panose="020B0706030804020204" pitchFamily="34" charset="0"/>
              </a:rPr>
              <a:t>Seksyen</a:t>
            </a:r>
            <a:r>
              <a:rPr lang="en-US" altLang="en-US" sz="2400" b="1" dirty="0">
                <a:solidFill>
                  <a:srgbClr val="000000"/>
                </a:solidFill>
                <a:latin typeface="Open Sans Semibold" panose="020B0706030804020204" pitchFamily="34" charset="0"/>
              </a:rPr>
              <a:t> 4(1) </a:t>
            </a:r>
            <a:endParaRPr lang="en-US" altLang="en-US" sz="2400" dirty="0"/>
          </a:p>
        </p:txBody>
      </p:sp>
      <p:sp>
        <p:nvSpPr>
          <p:cNvPr id="28681" name="TextBox 93"/>
          <p:cNvSpPr txBox="1">
            <a:spLocks noChangeArrowheads="1"/>
          </p:cNvSpPr>
          <p:nvPr/>
        </p:nvSpPr>
        <p:spPr bwMode="auto">
          <a:xfrm>
            <a:off x="1052512" y="5105400"/>
            <a:ext cx="9615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en-US" sz="2400" dirty="0" err="1">
                <a:latin typeface="+mn-lt"/>
              </a:rPr>
              <a:t>Notis</a:t>
            </a:r>
            <a:r>
              <a:rPr lang="en-US" sz="2400" dirty="0">
                <a:latin typeface="+mn-lt"/>
              </a:rPr>
              <a:t> JKJ 110 (</a:t>
            </a:r>
            <a:r>
              <a:rPr lang="en-US" sz="2400" dirty="0" err="1">
                <a:latin typeface="+mn-lt"/>
              </a:rPr>
              <a:t>Subseksyen</a:t>
            </a:r>
            <a:r>
              <a:rPr lang="en-US" sz="2400" dirty="0">
                <a:latin typeface="+mn-lt"/>
              </a:rPr>
              <a:t> 19(2)) </a:t>
            </a:r>
            <a:r>
              <a:rPr lang="en-US" sz="2400" dirty="0" err="1">
                <a:latin typeface="+mn-lt"/>
              </a:rPr>
              <a:t>atau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Notis</a:t>
            </a:r>
            <a:r>
              <a:rPr lang="en-US" sz="2400" dirty="0">
                <a:latin typeface="+mn-lt"/>
              </a:rPr>
              <a:t> JKJ 26 (</a:t>
            </a:r>
            <a:r>
              <a:rPr lang="en-US" sz="2400" dirty="0" err="1">
                <a:latin typeface="+mn-lt"/>
              </a:rPr>
              <a:t>subseksyen</a:t>
            </a:r>
            <a:r>
              <a:rPr lang="en-US" sz="2400" dirty="0">
                <a:latin typeface="+mn-lt"/>
              </a:rPr>
              <a:t> 39(3) dan 40(4))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diuruskan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di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bawah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AKJ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hingga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selesai</a:t>
            </a:r>
            <a:r>
              <a:rPr lang="en-US" sz="2400" dirty="0">
                <a:latin typeface="+mn-lt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dirty="0">
              <a:latin typeface="+mn-lt"/>
              <a:cs typeface="Open Sans" panose="020B0606030504020204" pitchFamily="34" charset="0"/>
            </a:endParaRPr>
          </a:p>
        </p:txBody>
      </p:sp>
      <p:sp>
        <p:nvSpPr>
          <p:cNvPr id="28685" name="Rectangle 70"/>
          <p:cNvSpPr>
            <a:spLocks noChangeArrowheads="1"/>
          </p:cNvSpPr>
          <p:nvPr/>
        </p:nvSpPr>
        <p:spPr bwMode="auto">
          <a:xfrm>
            <a:off x="961074" y="1541156"/>
            <a:ext cx="45719" cy="1303132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6" name="Rectangle 71"/>
          <p:cNvSpPr>
            <a:spLocks noChangeArrowheads="1"/>
          </p:cNvSpPr>
          <p:nvPr/>
        </p:nvSpPr>
        <p:spPr bwMode="auto">
          <a:xfrm>
            <a:off x="1006792" y="4805193"/>
            <a:ext cx="45719" cy="1303132"/>
          </a:xfrm>
          <a:prstGeom prst="rect">
            <a:avLst/>
          </a:pr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91" name="Rectangle 76"/>
          <p:cNvSpPr>
            <a:spLocks noChangeArrowheads="1"/>
          </p:cNvSpPr>
          <p:nvPr/>
        </p:nvSpPr>
        <p:spPr bwMode="auto">
          <a:xfrm>
            <a:off x="1052512" y="417665"/>
            <a:ext cx="103012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AKJ?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1046725-E5C5-614E-A7CC-684587E9A9CE}"/>
              </a:ext>
            </a:extLst>
          </p:cNvPr>
          <p:cNvGrpSpPr/>
          <p:nvPr/>
        </p:nvGrpSpPr>
        <p:grpSpPr>
          <a:xfrm>
            <a:off x="272143" y="417665"/>
            <a:ext cx="477519" cy="783998"/>
            <a:chOff x="1275080" y="895332"/>
            <a:chExt cx="1824037" cy="4503738"/>
          </a:xfrm>
        </p:grpSpPr>
        <p:sp>
          <p:nvSpPr>
            <p:cNvPr id="28693" name="Freeform 25"/>
            <p:cNvSpPr>
              <a:spLocks/>
            </p:cNvSpPr>
            <p:nvPr/>
          </p:nvSpPr>
          <p:spPr bwMode="auto">
            <a:xfrm>
              <a:off x="1275080" y="895332"/>
              <a:ext cx="1824037" cy="858838"/>
            </a:xfrm>
            <a:custGeom>
              <a:avLst/>
              <a:gdLst>
                <a:gd name="T0" fmla="*/ 0 w 1149"/>
                <a:gd name="T1" fmla="*/ 1363404531 h 541"/>
                <a:gd name="T2" fmla="*/ 1363403364 w 1149"/>
                <a:gd name="T3" fmla="*/ 1363404531 h 541"/>
                <a:gd name="T4" fmla="*/ 1363403364 w 1149"/>
                <a:gd name="T5" fmla="*/ 1363404531 h 541"/>
                <a:gd name="T6" fmla="*/ 2147483646 w 1149"/>
                <a:gd name="T7" fmla="*/ 1363404531 h 541"/>
                <a:gd name="T8" fmla="*/ 1449088653 w 1149"/>
                <a:gd name="T9" fmla="*/ 0 h 541"/>
                <a:gd name="T10" fmla="*/ 0 w 1149"/>
                <a:gd name="T11" fmla="*/ 1363404531 h 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9" h="541">
                  <a:moveTo>
                    <a:pt x="0" y="541"/>
                  </a:moveTo>
                  <a:lnTo>
                    <a:pt x="541" y="541"/>
                  </a:lnTo>
                  <a:lnTo>
                    <a:pt x="1149" y="541"/>
                  </a:lnTo>
                  <a:lnTo>
                    <a:pt x="575" y="0"/>
                  </a:lnTo>
                  <a:lnTo>
                    <a:pt x="0" y="541"/>
                  </a:lnTo>
                  <a:close/>
                </a:path>
              </a:pathLst>
            </a:custGeom>
            <a:solidFill>
              <a:srgbClr val="FFC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26"/>
            <p:cNvSpPr>
              <a:spLocks/>
            </p:cNvSpPr>
            <p:nvPr/>
          </p:nvSpPr>
          <p:spPr bwMode="auto">
            <a:xfrm>
              <a:off x="1275080" y="895332"/>
              <a:ext cx="912812" cy="858838"/>
            </a:xfrm>
            <a:custGeom>
              <a:avLst/>
              <a:gdLst>
                <a:gd name="T0" fmla="*/ 0 w 575"/>
                <a:gd name="T1" fmla="*/ 0 h 541"/>
                <a:gd name="T2" fmla="*/ 0 w 575"/>
                <a:gd name="T3" fmla="*/ 1363404531 h 541"/>
                <a:gd name="T4" fmla="*/ 1449088256 w 575"/>
                <a:gd name="T5" fmla="*/ 0 h 541"/>
                <a:gd name="T6" fmla="*/ 0 w 575"/>
                <a:gd name="T7" fmla="*/ 0 h 5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5" h="541">
                  <a:moveTo>
                    <a:pt x="0" y="0"/>
                  </a:moveTo>
                  <a:lnTo>
                    <a:pt x="0" y="541"/>
                  </a:lnTo>
                  <a:lnTo>
                    <a:pt x="5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7"/>
            <p:cNvSpPr>
              <a:spLocks/>
            </p:cNvSpPr>
            <p:nvPr/>
          </p:nvSpPr>
          <p:spPr bwMode="auto">
            <a:xfrm>
              <a:off x="2187892" y="895332"/>
              <a:ext cx="911225" cy="858838"/>
            </a:xfrm>
            <a:custGeom>
              <a:avLst/>
              <a:gdLst>
                <a:gd name="T0" fmla="*/ 0 w 574"/>
                <a:gd name="T1" fmla="*/ 0 h 541"/>
                <a:gd name="T2" fmla="*/ 1446569688 w 574"/>
                <a:gd name="T3" fmla="*/ 1363404531 h 541"/>
                <a:gd name="T4" fmla="*/ 1446569688 w 574"/>
                <a:gd name="T5" fmla="*/ 0 h 541"/>
                <a:gd name="T6" fmla="*/ 0 w 574"/>
                <a:gd name="T7" fmla="*/ 0 h 5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4" h="541">
                  <a:moveTo>
                    <a:pt x="0" y="0"/>
                  </a:moveTo>
                  <a:lnTo>
                    <a:pt x="574" y="541"/>
                  </a:lnTo>
                  <a:lnTo>
                    <a:pt x="5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28"/>
            <p:cNvSpPr>
              <a:spLocks/>
            </p:cNvSpPr>
            <p:nvPr/>
          </p:nvSpPr>
          <p:spPr bwMode="auto">
            <a:xfrm>
              <a:off x="2133917" y="2400282"/>
              <a:ext cx="965200" cy="576263"/>
            </a:xfrm>
            <a:custGeom>
              <a:avLst/>
              <a:gdLst>
                <a:gd name="T0" fmla="*/ 1532255000 w 608"/>
                <a:gd name="T1" fmla="*/ 914816719 h 363"/>
                <a:gd name="T2" fmla="*/ 1532255000 w 608"/>
                <a:gd name="T3" fmla="*/ 0 h 363"/>
                <a:gd name="T4" fmla="*/ 0 w 608"/>
                <a:gd name="T5" fmla="*/ 914816719 h 363"/>
                <a:gd name="T6" fmla="*/ 1532255000 w 608"/>
                <a:gd name="T7" fmla="*/ 914816719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8" h="363">
                  <a:moveTo>
                    <a:pt x="608" y="363"/>
                  </a:moveTo>
                  <a:lnTo>
                    <a:pt x="608" y="0"/>
                  </a:lnTo>
                  <a:lnTo>
                    <a:pt x="0" y="363"/>
                  </a:lnTo>
                  <a:lnTo>
                    <a:pt x="608" y="363"/>
                  </a:lnTo>
                  <a:close/>
                </a:path>
              </a:pathLst>
            </a:custGeom>
            <a:solidFill>
              <a:srgbClr val="FA7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29"/>
            <p:cNvSpPr>
              <a:spLocks/>
            </p:cNvSpPr>
            <p:nvPr/>
          </p:nvSpPr>
          <p:spPr bwMode="auto">
            <a:xfrm>
              <a:off x="2133917" y="1819257"/>
              <a:ext cx="965200" cy="1157288"/>
            </a:xfrm>
            <a:custGeom>
              <a:avLst/>
              <a:gdLst>
                <a:gd name="T0" fmla="*/ 0 w 608"/>
                <a:gd name="T1" fmla="*/ 1837193906 h 729"/>
                <a:gd name="T2" fmla="*/ 1532255000 w 608"/>
                <a:gd name="T3" fmla="*/ 922377586 h 729"/>
                <a:gd name="T4" fmla="*/ 0 w 608"/>
                <a:gd name="T5" fmla="*/ 0 h 729"/>
                <a:gd name="T6" fmla="*/ 0 w 608"/>
                <a:gd name="T7" fmla="*/ 1837193906 h 7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8" h="729">
                  <a:moveTo>
                    <a:pt x="0" y="729"/>
                  </a:moveTo>
                  <a:lnTo>
                    <a:pt x="608" y="366"/>
                  </a:lnTo>
                  <a:lnTo>
                    <a:pt x="0" y="0"/>
                  </a:lnTo>
                  <a:lnTo>
                    <a:pt x="0" y="729"/>
                  </a:ln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30"/>
            <p:cNvSpPr>
              <a:spLocks/>
            </p:cNvSpPr>
            <p:nvPr/>
          </p:nvSpPr>
          <p:spPr bwMode="auto">
            <a:xfrm>
              <a:off x="2133917" y="1819257"/>
              <a:ext cx="965200" cy="581025"/>
            </a:xfrm>
            <a:custGeom>
              <a:avLst/>
              <a:gdLst>
                <a:gd name="T0" fmla="*/ 1532255000 w 608"/>
                <a:gd name="T1" fmla="*/ 922377188 h 366"/>
                <a:gd name="T2" fmla="*/ 1532255000 w 608"/>
                <a:gd name="T3" fmla="*/ 0 h 366"/>
                <a:gd name="T4" fmla="*/ 0 w 608"/>
                <a:gd name="T5" fmla="*/ 0 h 366"/>
                <a:gd name="T6" fmla="*/ 1532255000 w 608"/>
                <a:gd name="T7" fmla="*/ 922377188 h 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8" h="366">
                  <a:moveTo>
                    <a:pt x="608" y="366"/>
                  </a:moveTo>
                  <a:lnTo>
                    <a:pt x="608" y="0"/>
                  </a:lnTo>
                  <a:lnTo>
                    <a:pt x="0" y="0"/>
                  </a:lnTo>
                  <a:lnTo>
                    <a:pt x="608" y="366"/>
                  </a:lnTo>
                  <a:close/>
                </a:path>
              </a:pathLst>
            </a:custGeom>
            <a:solidFill>
              <a:srgbClr val="FFA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31"/>
            <p:cNvSpPr>
              <a:spLocks/>
            </p:cNvSpPr>
            <p:nvPr/>
          </p:nvSpPr>
          <p:spPr bwMode="auto">
            <a:xfrm>
              <a:off x="2133917" y="4238607"/>
              <a:ext cx="965200" cy="579438"/>
            </a:xfrm>
            <a:custGeom>
              <a:avLst/>
              <a:gdLst>
                <a:gd name="T0" fmla="*/ 1532255000 w 608"/>
                <a:gd name="T1" fmla="*/ 919857031 h 365"/>
                <a:gd name="T2" fmla="*/ 1532255000 w 608"/>
                <a:gd name="T3" fmla="*/ 0 h 365"/>
                <a:gd name="T4" fmla="*/ 0 w 608"/>
                <a:gd name="T5" fmla="*/ 0 h 365"/>
                <a:gd name="T6" fmla="*/ 1532255000 w 608"/>
                <a:gd name="T7" fmla="*/ 919857031 h 3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8" h="365">
                  <a:moveTo>
                    <a:pt x="608" y="365"/>
                  </a:moveTo>
                  <a:lnTo>
                    <a:pt x="608" y="0"/>
                  </a:lnTo>
                  <a:lnTo>
                    <a:pt x="0" y="0"/>
                  </a:lnTo>
                  <a:lnTo>
                    <a:pt x="608" y="365"/>
                  </a:ln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32"/>
            <p:cNvSpPr>
              <a:spLocks/>
            </p:cNvSpPr>
            <p:nvPr/>
          </p:nvSpPr>
          <p:spPr bwMode="auto">
            <a:xfrm>
              <a:off x="2133917" y="4238607"/>
              <a:ext cx="965200" cy="1160463"/>
            </a:xfrm>
            <a:custGeom>
              <a:avLst/>
              <a:gdLst>
                <a:gd name="T0" fmla="*/ 0 w 608"/>
                <a:gd name="T1" fmla="*/ 1842234219 h 731"/>
                <a:gd name="T2" fmla="*/ 1532255000 w 608"/>
                <a:gd name="T3" fmla="*/ 919856634 h 731"/>
                <a:gd name="T4" fmla="*/ 0 w 608"/>
                <a:gd name="T5" fmla="*/ 0 h 731"/>
                <a:gd name="T6" fmla="*/ 0 w 608"/>
                <a:gd name="T7" fmla="*/ 1842234219 h 7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8" h="731">
                  <a:moveTo>
                    <a:pt x="0" y="731"/>
                  </a:moveTo>
                  <a:lnTo>
                    <a:pt x="608" y="365"/>
                  </a:lnTo>
                  <a:lnTo>
                    <a:pt x="0" y="0"/>
                  </a:lnTo>
                  <a:lnTo>
                    <a:pt x="0" y="731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33"/>
            <p:cNvSpPr>
              <a:spLocks/>
            </p:cNvSpPr>
            <p:nvPr/>
          </p:nvSpPr>
          <p:spPr bwMode="auto">
            <a:xfrm>
              <a:off x="2133917" y="4818045"/>
              <a:ext cx="965200" cy="581025"/>
            </a:xfrm>
            <a:custGeom>
              <a:avLst/>
              <a:gdLst>
                <a:gd name="T0" fmla="*/ 1532255000 w 608"/>
                <a:gd name="T1" fmla="*/ 922377188 h 366"/>
                <a:gd name="T2" fmla="*/ 1532255000 w 608"/>
                <a:gd name="T3" fmla="*/ 0 h 366"/>
                <a:gd name="T4" fmla="*/ 0 w 608"/>
                <a:gd name="T5" fmla="*/ 922377188 h 366"/>
                <a:gd name="T6" fmla="*/ 1532255000 w 608"/>
                <a:gd name="T7" fmla="*/ 922377188 h 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8" h="366">
                  <a:moveTo>
                    <a:pt x="608" y="366"/>
                  </a:moveTo>
                  <a:lnTo>
                    <a:pt x="608" y="0"/>
                  </a:lnTo>
                  <a:lnTo>
                    <a:pt x="0" y="366"/>
                  </a:lnTo>
                  <a:lnTo>
                    <a:pt x="608" y="366"/>
                  </a:ln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34"/>
            <p:cNvSpPr>
              <a:spLocks/>
            </p:cNvSpPr>
            <p:nvPr/>
          </p:nvSpPr>
          <p:spPr bwMode="auto">
            <a:xfrm>
              <a:off x="2133917" y="3047982"/>
              <a:ext cx="965200" cy="558800"/>
            </a:xfrm>
            <a:custGeom>
              <a:avLst/>
              <a:gdLst>
                <a:gd name="T0" fmla="*/ 1532255000 w 608"/>
                <a:gd name="T1" fmla="*/ 887095000 h 352"/>
                <a:gd name="T2" fmla="*/ 1532255000 w 608"/>
                <a:gd name="T3" fmla="*/ 0 h 352"/>
                <a:gd name="T4" fmla="*/ 0 w 608"/>
                <a:gd name="T5" fmla="*/ 0 h 352"/>
                <a:gd name="T6" fmla="*/ 1532255000 w 608"/>
                <a:gd name="T7" fmla="*/ 887095000 h 3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8" h="352">
                  <a:moveTo>
                    <a:pt x="608" y="352"/>
                  </a:moveTo>
                  <a:lnTo>
                    <a:pt x="608" y="0"/>
                  </a:lnTo>
                  <a:lnTo>
                    <a:pt x="0" y="0"/>
                  </a:lnTo>
                  <a:lnTo>
                    <a:pt x="608" y="352"/>
                  </a:lnTo>
                  <a:close/>
                </a:path>
              </a:pathLst>
            </a:custGeom>
            <a:solidFill>
              <a:srgbClr val="F0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35"/>
            <p:cNvSpPr>
              <a:spLocks/>
            </p:cNvSpPr>
            <p:nvPr/>
          </p:nvSpPr>
          <p:spPr bwMode="auto">
            <a:xfrm>
              <a:off x="2133917" y="3047982"/>
              <a:ext cx="965200" cy="1123950"/>
            </a:xfrm>
            <a:custGeom>
              <a:avLst/>
              <a:gdLst>
                <a:gd name="T0" fmla="*/ 0 w 608"/>
                <a:gd name="T1" fmla="*/ 1784270625 h 708"/>
                <a:gd name="T2" fmla="*/ 1532255000 w 608"/>
                <a:gd name="T3" fmla="*/ 887095000 h 708"/>
                <a:gd name="T4" fmla="*/ 0 w 608"/>
                <a:gd name="T5" fmla="*/ 0 h 708"/>
                <a:gd name="T6" fmla="*/ 0 w 608"/>
                <a:gd name="T7" fmla="*/ 1784270625 h 7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8" h="708">
                  <a:moveTo>
                    <a:pt x="0" y="708"/>
                  </a:moveTo>
                  <a:lnTo>
                    <a:pt x="608" y="352"/>
                  </a:lnTo>
                  <a:lnTo>
                    <a:pt x="0" y="0"/>
                  </a:lnTo>
                  <a:lnTo>
                    <a:pt x="0" y="708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36"/>
            <p:cNvSpPr>
              <a:spLocks/>
            </p:cNvSpPr>
            <p:nvPr/>
          </p:nvSpPr>
          <p:spPr bwMode="auto">
            <a:xfrm>
              <a:off x="2133917" y="3606782"/>
              <a:ext cx="965200" cy="565150"/>
            </a:xfrm>
            <a:custGeom>
              <a:avLst/>
              <a:gdLst>
                <a:gd name="T0" fmla="*/ 1532255000 w 608"/>
                <a:gd name="T1" fmla="*/ 897175625 h 356"/>
                <a:gd name="T2" fmla="*/ 1532255000 w 608"/>
                <a:gd name="T3" fmla="*/ 0 h 356"/>
                <a:gd name="T4" fmla="*/ 0 w 608"/>
                <a:gd name="T5" fmla="*/ 897175625 h 356"/>
                <a:gd name="T6" fmla="*/ 1532255000 w 608"/>
                <a:gd name="T7" fmla="*/ 897175625 h 3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8" h="356">
                  <a:moveTo>
                    <a:pt x="608" y="356"/>
                  </a:moveTo>
                  <a:lnTo>
                    <a:pt x="608" y="0"/>
                  </a:lnTo>
                  <a:lnTo>
                    <a:pt x="0" y="356"/>
                  </a:lnTo>
                  <a:lnTo>
                    <a:pt x="608" y="356"/>
                  </a:lnTo>
                  <a:close/>
                </a:path>
              </a:pathLst>
            </a:custGeom>
            <a:solidFill>
              <a:srgbClr val="CC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93">
            <a:extLst>
              <a:ext uri="{FF2B5EF4-FFF2-40B4-BE49-F238E27FC236}">
                <a16:creationId xmlns:a16="http://schemas.microsoft.com/office/drawing/2014/main" xmlns="" id="{2391219A-96BC-F14C-989B-B7ECE6DF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792" y="3039909"/>
            <a:ext cx="9615488" cy="10895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digubal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di </a:t>
            </a:r>
            <a:r>
              <a:rPr lang="en-US" sz="2400" dirty="0" err="1">
                <a:solidFill>
                  <a:srgbClr val="FF0000"/>
                </a:solidFill>
              </a:rPr>
              <a:t>bawah</a:t>
            </a:r>
            <a:r>
              <a:rPr lang="en-US" sz="2400" dirty="0">
                <a:solidFill>
                  <a:srgbClr val="FF0000"/>
                </a:solidFill>
              </a:rPr>
              <a:t> AKKP </a:t>
            </a:r>
            <a:r>
              <a:rPr lang="en-US" sz="2400" dirty="0" err="1">
                <a:solidFill>
                  <a:srgbClr val="FF0000"/>
                </a:solidFill>
              </a:rPr>
              <a:t>akan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menjelaskan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berkenaan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perkara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Jentera</a:t>
            </a:r>
            <a:r>
              <a:rPr lang="en-US" sz="2400" dirty="0"/>
              <a:t> </a:t>
            </a:r>
            <a:r>
              <a:rPr lang="en-US" sz="2400" dirty="0" err="1"/>
              <a:t>Berperakuan</a:t>
            </a:r>
            <a:r>
              <a:rPr lang="en-US" sz="2400" dirty="0"/>
              <a:t> </a:t>
            </a:r>
            <a:r>
              <a:rPr lang="en-US" sz="2400" dirty="0" err="1"/>
              <a:t>Kelayakan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Perakuan</a:t>
            </a:r>
            <a:r>
              <a:rPr lang="en-US" sz="2400" dirty="0"/>
              <a:t> </a:t>
            </a:r>
            <a:r>
              <a:rPr lang="en-US" sz="2400" dirty="0" err="1"/>
              <a:t>Kelayakan</a:t>
            </a:r>
            <a:r>
              <a:rPr lang="en-US" sz="2400" dirty="0"/>
              <a:t> </a:t>
            </a:r>
            <a:r>
              <a:rPr lang="en-US" sz="2400" dirty="0" err="1"/>
              <a:t>jentera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tamat</a:t>
            </a:r>
            <a:r>
              <a:rPr lang="en-US" sz="2400" dirty="0"/>
              <a:t> </a:t>
            </a:r>
            <a:r>
              <a:rPr lang="en-US" sz="2400" dirty="0" err="1"/>
              <a:t>tempoh</a:t>
            </a:r>
            <a:r>
              <a:rPr lang="en-US" sz="2400" dirty="0"/>
              <a:t>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8A7C31A-342C-49BE-856C-290D6334C93C}"/>
              </a:ext>
            </a:extLst>
          </p:cNvPr>
          <p:cNvGrpSpPr/>
          <p:nvPr/>
        </p:nvGrpSpPr>
        <p:grpSpPr>
          <a:xfrm>
            <a:off x="1600200" y="6615113"/>
            <a:ext cx="9067800" cy="138113"/>
            <a:chOff x="860772" y="5552752"/>
            <a:chExt cx="10470456" cy="1524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F19131C-3356-44CC-B362-EEF744017AF0}"/>
                </a:ext>
              </a:extLst>
            </p:cNvPr>
            <p:cNvCxnSpPr/>
            <p:nvPr/>
          </p:nvCxnSpPr>
          <p:spPr>
            <a:xfrm>
              <a:off x="860772" y="5628952"/>
              <a:ext cx="104704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32">
              <a:extLst>
                <a:ext uri="{FF2B5EF4-FFF2-40B4-BE49-F238E27FC236}">
                  <a16:creationId xmlns:a16="http://schemas.microsoft.com/office/drawing/2014/main" xmlns="" id="{31A7885E-C514-4682-947E-BF5B2AEDD6A5}"/>
                </a:ext>
              </a:extLst>
            </p:cNvPr>
            <p:cNvSpPr/>
            <p:nvPr/>
          </p:nvSpPr>
          <p:spPr>
            <a:xfrm>
              <a:off x="5551456" y="5552752"/>
              <a:ext cx="152400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6" name="Rounded Rectangle 33">
              <a:extLst>
                <a:ext uri="{FF2B5EF4-FFF2-40B4-BE49-F238E27FC236}">
                  <a16:creationId xmlns:a16="http://schemas.microsoft.com/office/drawing/2014/main" xmlns="" id="{71469B4C-14D6-4051-ADEB-4A6C5252DAE1}"/>
                </a:ext>
              </a:extLst>
            </p:cNvPr>
            <p:cNvSpPr/>
            <p:nvPr/>
          </p:nvSpPr>
          <p:spPr>
            <a:xfrm>
              <a:off x="5740993" y="5552752"/>
              <a:ext cx="152400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7" name="Rounded Rectangle 35">
              <a:extLst>
                <a:ext uri="{FF2B5EF4-FFF2-40B4-BE49-F238E27FC236}">
                  <a16:creationId xmlns:a16="http://schemas.microsoft.com/office/drawing/2014/main" xmlns="" id="{E184BB83-E9C0-4E4E-8CE6-78FD32C2B029}"/>
                </a:ext>
              </a:extLst>
            </p:cNvPr>
            <p:cNvSpPr/>
            <p:nvPr/>
          </p:nvSpPr>
          <p:spPr>
            <a:xfrm>
              <a:off x="5926229" y="5552752"/>
              <a:ext cx="152400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8" name="Rounded Rectangle 41">
              <a:extLst>
                <a:ext uri="{FF2B5EF4-FFF2-40B4-BE49-F238E27FC236}">
                  <a16:creationId xmlns:a16="http://schemas.microsoft.com/office/drawing/2014/main" xmlns="" id="{668B9528-788D-4066-A92D-14CBFD40B2E8}"/>
                </a:ext>
              </a:extLst>
            </p:cNvPr>
            <p:cNvSpPr/>
            <p:nvPr/>
          </p:nvSpPr>
          <p:spPr>
            <a:xfrm>
              <a:off x="6113372" y="5552752"/>
              <a:ext cx="152400" cy="1524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29" name="Rounded Rectangle 42">
              <a:extLst>
                <a:ext uri="{FF2B5EF4-FFF2-40B4-BE49-F238E27FC236}">
                  <a16:creationId xmlns:a16="http://schemas.microsoft.com/office/drawing/2014/main" xmlns="" id="{20592E0E-C27A-4987-994D-2AEB6E4C93BE}"/>
                </a:ext>
              </a:extLst>
            </p:cNvPr>
            <p:cNvSpPr/>
            <p:nvPr/>
          </p:nvSpPr>
          <p:spPr>
            <a:xfrm>
              <a:off x="6302909" y="5552752"/>
              <a:ext cx="152400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30" name="Rounded Rectangle 43">
              <a:extLst>
                <a:ext uri="{FF2B5EF4-FFF2-40B4-BE49-F238E27FC236}">
                  <a16:creationId xmlns:a16="http://schemas.microsoft.com/office/drawing/2014/main" xmlns="" id="{3ABA66C4-9BFA-4D18-A87A-1D061FEA5C59}"/>
                </a:ext>
              </a:extLst>
            </p:cNvPr>
            <p:cNvSpPr/>
            <p:nvPr/>
          </p:nvSpPr>
          <p:spPr>
            <a:xfrm>
              <a:off x="6488145" y="5552752"/>
              <a:ext cx="152400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</p:grpSp>
    </p:spTree>
    <p:extLst>
      <p:ext uri="{BB962C8B-B14F-4D97-AF65-F5344CB8AC3E}">
        <p14:creationId xmlns:p14="http://schemas.microsoft.com/office/powerpoint/2010/main" val="2654741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11248</TotalTime>
  <Words>2620</Words>
  <Application>Microsoft Office PowerPoint</Application>
  <PresentationFormat>Widescreen</PresentationFormat>
  <Paragraphs>399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Berlin Sans FB Demi</vt:lpstr>
      <vt:lpstr>Calibri</vt:lpstr>
      <vt:lpstr>Montserrat</vt:lpstr>
      <vt:lpstr>Open Sans</vt:lpstr>
      <vt:lpstr>Open Sans Semibold</vt:lpstr>
      <vt:lpstr>Times New Roman</vt:lpstr>
      <vt:lpstr>Wingdings</vt:lpstr>
      <vt:lpstr>Yu Mincho</vt:lpstr>
      <vt:lpstr>Office Theme</vt:lpstr>
      <vt:lpstr> Taklimat  AKKP (Pindaan) 2022 dan  AKJ (Pemansuhan) 2022</vt:lpstr>
      <vt:lpstr>PENGENALAN  PEMANSUHAN AKJ, APAKAH IMPAKNYA KEPADA INDUSTRI?  PINDAAN AKKP, APAKAH IMPAKNYA KEPADA INDUSTRI?  TARIKH KUATKUASA AKKP (PINDAAN) 2022 DAN AKJ (PEMANSUHAN) 2022 </vt:lpstr>
      <vt:lpstr>PENGENALAN</vt:lpstr>
      <vt:lpstr>TUJUAN PINDAAN AKKP &amp; PEMANSUHAN AKJ</vt:lpstr>
      <vt:lpstr>KRONOLOGI PEMBANGUNAN RUU</vt:lpstr>
      <vt:lpstr>Akta 139 dan Akta 514</vt:lpstr>
      <vt:lpstr>PEMANSUHAN AKJ,  APAKAH IMPAKNYA KEPADA INDUSTRI?</vt:lpstr>
      <vt:lpstr>Akta Kilang dan Jentera (Pemansuhan) 2022</vt:lpstr>
      <vt:lpstr>PowerPoint Presentation</vt:lpstr>
      <vt:lpstr>PowerPoint Presentation</vt:lpstr>
      <vt:lpstr>PowerPoint Presentation</vt:lpstr>
      <vt:lpstr>PERUNTUKAN AKJ 1967 YANG DI BAWA MASUK KE DALAM AKKP (PINDAAN) 2022</vt:lpstr>
      <vt:lpstr>PINDAAN AKKP,  APAKAH IMPAKNYA KEPADA INDUSTRI?</vt:lpstr>
      <vt:lpstr>PERUNTUKAN UTAMA DALAM AKKP (PINDAAN) 2022</vt:lpstr>
      <vt:lpstr>PowerPoint Presentation</vt:lpstr>
      <vt:lpstr>PENAMBAHBAIKAN DALAM AKKP PINDAAN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TARIKH KUATKUASA AKKP (PINDAAN) 2022 DAN AKJ (PEMANSUHAN) 2022</vt:lpstr>
      <vt:lpstr>Bila AKKP Pindaan dan AKJ Pemansuhan akan dikuat kuasa?</vt:lpstr>
      <vt:lpstr>Jangkaan tarikh kuat kuasa</vt:lpstr>
      <vt:lpstr>Sekian. 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 LEGISLATION:  THE WAY FORWARD</dc:title>
  <dc:creator>USER</dc:creator>
  <cp:lastModifiedBy>HABIBAH BT SUPOH</cp:lastModifiedBy>
  <cp:revision>407</cp:revision>
  <cp:lastPrinted>2022-03-15T07:38:55Z</cp:lastPrinted>
  <dcterms:created xsi:type="dcterms:W3CDTF">2018-07-10T08:15:08Z</dcterms:created>
  <dcterms:modified xsi:type="dcterms:W3CDTF">2022-06-07T23:57:10Z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2018-07-10T00:00:00Z</vt:filetime>
  </property>
</Properties>
</file>